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72" r:id="rId12"/>
    <p:sldId id="264" r:id="rId13"/>
    <p:sldId id="267" r:id="rId14"/>
    <p:sldId id="268" r:id="rId15"/>
    <p:sldId id="269" r:id="rId16"/>
    <p:sldId id="265" r:id="rId17"/>
    <p:sldId id="266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4D3"/>
    <a:srgbClr val="5F5F5F"/>
    <a:srgbClr val="CACACA"/>
    <a:srgbClr val="F4F4F4"/>
    <a:srgbClr val="D4D1D0"/>
    <a:srgbClr val="EBEBEB"/>
    <a:srgbClr val="76C5EE"/>
    <a:srgbClr val="DDDDD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92" autoAdjust="0"/>
    <p:restoredTop sz="94660"/>
  </p:normalViewPr>
  <p:slideViewPr>
    <p:cSldViewPr snapToGrid="0">
      <p:cViewPr>
        <p:scale>
          <a:sx n="75" d="100"/>
          <a:sy n="75" d="100"/>
        </p:scale>
        <p:origin x="150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A75DF-CBEB-907A-6021-F4FD034C2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643BB24-418B-4A07-A9D6-871A996C1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F1DE10-DBDB-8751-01C9-23245167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F834AE-2D1A-295E-CE09-409AF2F4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F13B44-3E6D-79AE-5E0C-D9AD19AE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70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B45938-6522-2DBA-B085-236CD32E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5B2B8B-C690-29CC-7BC6-087FB5835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C659AC-230F-2855-0433-C6FA2D0B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284BDC-EAAA-779D-96A3-0E6414E50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4ED39B-2E03-88EC-4A10-A4057F3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77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5F35226-A5D9-CB98-1FB1-B3119E2F2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2AE5EA-2F67-756A-6291-1E19E48EF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6BED42-9166-770B-1A89-B7D61AA5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AD6E4C-C9AB-FB02-ED87-A0DB5DEC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0E38F6-401F-F010-C97D-04035E69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912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942D13-E7A2-903B-8879-D0B08615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4B7698-1A2E-188D-E619-44A985A72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65045B-9A56-41A4-C081-90A59D8DB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F6EFC5-1398-A896-CD1F-6446ECDFC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1FBD7B-2222-5CD5-1876-D512A280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60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2F43F9-75F0-9816-9751-A9A6D1BB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85120B-5205-5A56-A9C2-D87ABA840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087C22-F01A-A86D-2A64-67C0ED79B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9683C2-8BF0-68A5-D1F5-073877919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25775C-CA39-1600-28D3-C6EB2F90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33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9664EF-E525-C22A-F5F0-9EE9EEA5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F07DAF-F674-07B3-3512-2A3434267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98AA61F-604A-6100-1D01-0E9B63105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AB9AFE-DE91-B9FF-4450-3DB4F60A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010869-6F66-C6BA-751B-37B63A7A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26BE8B0-021D-0068-625B-28B22DD4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27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2CE3F6-B7DD-0C7B-2848-96D483BA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AA0A63-24CB-B919-A9E2-96CEFC634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D02EFA-D1A1-E5E1-42BB-DE8796235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BCBD95C-D4CB-C8ED-717B-FF6B1E745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34921C6-2A44-F61D-80FF-BCCA46C03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EF25870-E4DE-9ACF-FF8E-3E7EC012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305C045-FC85-104F-9A32-F22EE79C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8BD58B5-226C-C710-84D7-DE7C4596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47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4334AB-08CC-3CFA-645B-37B77F1A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88721E1-785D-F8B2-1B65-76AF8FE0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B7F7B5-C333-2BB9-1885-7E6DDEEA7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4884F5-AF82-6D1B-891A-03D8F593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89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4E1DCA4-0E90-879A-F103-CCADAC9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B150CA-9B50-CF5D-7C0A-46A37B13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BE1760-7AB5-2743-BC6C-44E8A45B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01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A3DD2B-956E-DBE2-45F9-7F2F20E6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3BBE1-96A4-5A80-B613-F220FB542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BC3F96-88B2-CC6B-65A8-6AF88BF3A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6719D5-4E31-8AD7-AB4B-51682B03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EDB3F-B729-1804-3627-1DA86752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C5E01F9-0728-1294-2E18-8914D8C2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930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CB7DF4-0248-2E8C-25DC-3C5BAE34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15EBF3A-B9CA-430A-B4DF-637B6CE56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E0CE004-3565-6CD9-0D73-FB44F644B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FC6D4B1-C761-11F0-6A71-864BF39E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6E6A8C8-20C0-010A-BDF7-6D1CBDFB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2C433E1-AF10-B77B-D6AF-3C6EA48C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79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8CDC93D-C31B-5C3D-EDC7-DDD75AA9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E5D91B-0F33-6A67-9BE5-3F7CBD328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752276-6096-25B7-0AF7-C57D345B4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AE429-A73F-46AB-AB7F-807986D79FC4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A9652E-4D18-1F85-B602-F91A355D1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B2557C-208D-CC9A-09AC-A121B6BB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D6A7E-4028-4942-99D3-1DEB6A1299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63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jpg"/><Relationship Id="rId18" Type="http://schemas.openxmlformats.org/officeDocument/2006/relationships/image" Target="../media/image31.jpg"/><Relationship Id="rId26" Type="http://schemas.openxmlformats.org/officeDocument/2006/relationships/hyperlink" Target="https://freesvg.org/mouse-cursor-arow-fixed" TargetMode="External"/><Relationship Id="rId3" Type="http://schemas.openxmlformats.org/officeDocument/2006/relationships/image" Target="../media/image3.png"/><Relationship Id="rId21" Type="http://schemas.openxmlformats.org/officeDocument/2006/relationships/image" Target="../media/image34.jpg"/><Relationship Id="rId7" Type="http://schemas.openxmlformats.org/officeDocument/2006/relationships/image" Target="../media/image10.pn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5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24" Type="http://schemas.openxmlformats.org/officeDocument/2006/relationships/image" Target="../media/image37.png"/><Relationship Id="rId5" Type="http://schemas.openxmlformats.org/officeDocument/2006/relationships/image" Target="../media/image8.png"/><Relationship Id="rId15" Type="http://schemas.openxmlformats.org/officeDocument/2006/relationships/image" Target="../media/image28.jpg"/><Relationship Id="rId23" Type="http://schemas.openxmlformats.org/officeDocument/2006/relationships/image" Target="../media/image36.jpg"/><Relationship Id="rId10" Type="http://schemas.openxmlformats.org/officeDocument/2006/relationships/image" Target="../media/image5.png"/><Relationship Id="rId19" Type="http://schemas.openxmlformats.org/officeDocument/2006/relationships/image" Target="../media/image32.jp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27.jpg"/><Relationship Id="rId22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jpg"/><Relationship Id="rId18" Type="http://schemas.openxmlformats.org/officeDocument/2006/relationships/image" Target="../media/image31.jpg"/><Relationship Id="rId26" Type="http://schemas.openxmlformats.org/officeDocument/2006/relationships/hyperlink" Target="https://freesvg.org/mouse-cursor-arow-fixed" TargetMode="External"/><Relationship Id="rId3" Type="http://schemas.openxmlformats.org/officeDocument/2006/relationships/image" Target="../media/image3.png"/><Relationship Id="rId21" Type="http://schemas.openxmlformats.org/officeDocument/2006/relationships/image" Target="../media/image34.jpg"/><Relationship Id="rId7" Type="http://schemas.openxmlformats.org/officeDocument/2006/relationships/image" Target="../media/image10.pn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5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24" Type="http://schemas.openxmlformats.org/officeDocument/2006/relationships/image" Target="../media/image37.png"/><Relationship Id="rId5" Type="http://schemas.openxmlformats.org/officeDocument/2006/relationships/image" Target="../media/image8.png"/><Relationship Id="rId15" Type="http://schemas.openxmlformats.org/officeDocument/2006/relationships/image" Target="../media/image28.jpg"/><Relationship Id="rId23" Type="http://schemas.openxmlformats.org/officeDocument/2006/relationships/image" Target="../media/image36.jpg"/><Relationship Id="rId10" Type="http://schemas.openxmlformats.org/officeDocument/2006/relationships/image" Target="../media/image5.png"/><Relationship Id="rId19" Type="http://schemas.openxmlformats.org/officeDocument/2006/relationships/image" Target="../media/image32.jp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27.jpg"/><Relationship Id="rId22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freesvg.org/mouse-cursor-arow-fixed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freesvg.org/mouse-cursor-arow-fixed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freesvg.org/mouse-cursor-arow-fixed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freesion.com/article/4332985326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microsoft.com/office/2007/relationships/hdphoto" Target="../media/hdphoto2.wdp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24" Type="http://schemas.microsoft.com/office/2007/relationships/hdphoto" Target="../media/hdphoto4.wdp"/><Relationship Id="rId5" Type="http://schemas.openxmlformats.org/officeDocument/2006/relationships/image" Target="../media/image8.png"/><Relationship Id="rId15" Type="http://schemas.microsoft.com/office/2007/relationships/hdphoto" Target="../media/hdphoto1.wdp"/><Relationship Id="rId23" Type="http://schemas.openxmlformats.org/officeDocument/2006/relationships/image" Target="../media/image22.png"/><Relationship Id="rId10" Type="http://schemas.openxmlformats.org/officeDocument/2006/relationships/image" Target="../media/image5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Relationship Id="rId22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microsoft.com/office/2007/relationships/hdphoto" Target="../media/hdphoto2.wdp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24" Type="http://schemas.microsoft.com/office/2007/relationships/hdphoto" Target="../media/hdphoto4.wdp"/><Relationship Id="rId5" Type="http://schemas.openxmlformats.org/officeDocument/2006/relationships/image" Target="../media/image8.png"/><Relationship Id="rId15" Type="http://schemas.microsoft.com/office/2007/relationships/hdphoto" Target="../media/hdphoto1.wdp"/><Relationship Id="rId23" Type="http://schemas.openxmlformats.org/officeDocument/2006/relationships/image" Target="../media/image22.png"/><Relationship Id="rId10" Type="http://schemas.openxmlformats.org/officeDocument/2006/relationships/image" Target="../media/image5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Relationship Id="rId22" Type="http://schemas.microsoft.com/office/2007/relationships/hdphoto" Target="../media/hdphoto3.wdp"/><Relationship Id="rId27" Type="http://schemas.openxmlformats.org/officeDocument/2006/relationships/hyperlink" Target="https://freesvg.org/mouse-cursor-arow-fixe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jpg"/><Relationship Id="rId18" Type="http://schemas.openxmlformats.org/officeDocument/2006/relationships/image" Target="../media/image31.jpg"/><Relationship Id="rId26" Type="http://schemas.openxmlformats.org/officeDocument/2006/relationships/hyperlink" Target="https://freesvg.org/mouse-cursor-arow-fixed" TargetMode="External"/><Relationship Id="rId3" Type="http://schemas.openxmlformats.org/officeDocument/2006/relationships/image" Target="../media/image3.png"/><Relationship Id="rId21" Type="http://schemas.openxmlformats.org/officeDocument/2006/relationships/image" Target="../media/image34.jpg"/><Relationship Id="rId7" Type="http://schemas.openxmlformats.org/officeDocument/2006/relationships/image" Target="../media/image10.pn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5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24" Type="http://schemas.openxmlformats.org/officeDocument/2006/relationships/image" Target="../media/image37.png"/><Relationship Id="rId5" Type="http://schemas.openxmlformats.org/officeDocument/2006/relationships/image" Target="../media/image8.png"/><Relationship Id="rId15" Type="http://schemas.openxmlformats.org/officeDocument/2006/relationships/image" Target="../media/image28.jpg"/><Relationship Id="rId23" Type="http://schemas.openxmlformats.org/officeDocument/2006/relationships/image" Target="../media/image36.jpg"/><Relationship Id="rId10" Type="http://schemas.openxmlformats.org/officeDocument/2006/relationships/image" Target="../media/image5.png"/><Relationship Id="rId19" Type="http://schemas.openxmlformats.org/officeDocument/2006/relationships/image" Target="../media/image32.jp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27.jpg"/><Relationship Id="rId22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jpg"/><Relationship Id="rId18" Type="http://schemas.openxmlformats.org/officeDocument/2006/relationships/image" Target="../media/image31.jpg"/><Relationship Id="rId26" Type="http://schemas.openxmlformats.org/officeDocument/2006/relationships/hyperlink" Target="https://freesvg.org/mouse-cursor-arow-fixed" TargetMode="External"/><Relationship Id="rId3" Type="http://schemas.openxmlformats.org/officeDocument/2006/relationships/image" Target="../media/image3.png"/><Relationship Id="rId21" Type="http://schemas.openxmlformats.org/officeDocument/2006/relationships/image" Target="../media/image34.jpg"/><Relationship Id="rId7" Type="http://schemas.openxmlformats.org/officeDocument/2006/relationships/image" Target="../media/image10.pn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5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24" Type="http://schemas.openxmlformats.org/officeDocument/2006/relationships/image" Target="../media/image37.png"/><Relationship Id="rId5" Type="http://schemas.openxmlformats.org/officeDocument/2006/relationships/image" Target="../media/image8.png"/><Relationship Id="rId15" Type="http://schemas.openxmlformats.org/officeDocument/2006/relationships/image" Target="../media/image28.jpg"/><Relationship Id="rId23" Type="http://schemas.openxmlformats.org/officeDocument/2006/relationships/image" Target="../media/image36.jpg"/><Relationship Id="rId28" Type="http://schemas.openxmlformats.org/officeDocument/2006/relationships/hyperlink" Target="https://www.publicdomainpictures.net/view-image.php?image=123970&amp;picture=&amp;jazyk=DE" TargetMode="External"/><Relationship Id="rId10" Type="http://schemas.openxmlformats.org/officeDocument/2006/relationships/image" Target="../media/image5.png"/><Relationship Id="rId19" Type="http://schemas.openxmlformats.org/officeDocument/2006/relationships/image" Target="../media/image32.jp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27.jpg"/><Relationship Id="rId22" Type="http://schemas.openxmlformats.org/officeDocument/2006/relationships/image" Target="../media/image35.jpg"/><Relationship Id="rId27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9204DE3-E1C6-D076-038A-BEBEA99EB312}"/>
              </a:ext>
            </a:extLst>
          </p:cNvPr>
          <p:cNvSpPr/>
          <p:nvPr/>
        </p:nvSpPr>
        <p:spPr>
          <a:xfrm>
            <a:off x="6533515" y="4116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Connetti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D36122C-B4DD-45D5-8B84-DE6C8B7D9C4C}"/>
              </a:ext>
            </a:extLst>
          </p:cNvPr>
          <p:cNvSpPr/>
          <p:nvPr/>
        </p:nvSpPr>
        <p:spPr>
          <a:xfrm>
            <a:off x="7452826" y="44232"/>
            <a:ext cx="91806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Mia scuola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8417410" y="41166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Altre scuole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9443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10771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Carte personaggio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JavaFX TabPane">
            <a:extLst>
              <a:ext uri="{FF2B5EF4-FFF2-40B4-BE49-F238E27FC236}">
                <a16:creationId xmlns:a16="http://schemas.microsoft.com/office/drawing/2014/main" id="{0CFBE40E-389F-711B-5174-4016AA8D9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88" y="-2410520"/>
            <a:ext cx="3238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D113340-6746-F92B-5F83-A5E13C22C2A1}"/>
              </a:ext>
            </a:extLst>
          </p:cNvPr>
          <p:cNvSpPr txBox="1"/>
          <p:nvPr/>
        </p:nvSpPr>
        <p:spPr>
          <a:xfrm>
            <a:off x="7097742" y="230758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Username</a:t>
            </a:r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7DB50D95-7C94-F297-05AD-4B08E9C48D25}"/>
              </a:ext>
            </a:extLst>
          </p:cNvPr>
          <p:cNvSpPr/>
          <p:nvPr/>
        </p:nvSpPr>
        <p:spPr>
          <a:xfrm>
            <a:off x="7195712" y="2640046"/>
            <a:ext cx="3109646" cy="410547"/>
          </a:xfrm>
          <a:prstGeom prst="round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D42CACB-EF60-85F2-7FD8-60061EB0160A}"/>
              </a:ext>
            </a:extLst>
          </p:cNvPr>
          <p:cNvSpPr txBox="1"/>
          <p:nvPr/>
        </p:nvSpPr>
        <p:spPr>
          <a:xfrm>
            <a:off x="7097742" y="3598766"/>
            <a:ext cx="2051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Numero di giocatori</a:t>
            </a: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15A61AA1-2D6D-A876-4910-C6102BA9FC8A}"/>
              </a:ext>
            </a:extLst>
          </p:cNvPr>
          <p:cNvCxnSpPr>
            <a:cxnSpLocks/>
          </p:cNvCxnSpPr>
          <p:nvPr/>
        </p:nvCxnSpPr>
        <p:spPr>
          <a:xfrm>
            <a:off x="7195712" y="4254759"/>
            <a:ext cx="3109646" cy="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7BF0E121-9F65-8E1E-ECA9-60635097C562}"/>
              </a:ext>
            </a:extLst>
          </p:cNvPr>
          <p:cNvCxnSpPr/>
          <p:nvPr/>
        </p:nvCxnSpPr>
        <p:spPr>
          <a:xfrm>
            <a:off x="7195712" y="4130675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B870B528-AF33-8C57-951D-01ADF500D33E}"/>
              </a:ext>
            </a:extLst>
          </p:cNvPr>
          <p:cNvCxnSpPr/>
          <p:nvPr/>
        </p:nvCxnSpPr>
        <p:spPr>
          <a:xfrm>
            <a:off x="10305358" y="4130675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ABFEFD83-2F98-56F0-1A64-7BACA965C687}"/>
              </a:ext>
            </a:extLst>
          </p:cNvPr>
          <p:cNvCxnSpPr/>
          <p:nvPr/>
        </p:nvCxnSpPr>
        <p:spPr>
          <a:xfrm>
            <a:off x="8730793" y="4130675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35A73EB-897C-E547-B3EF-75B56EFA9C55}"/>
              </a:ext>
            </a:extLst>
          </p:cNvPr>
          <p:cNvSpPr txBox="1"/>
          <p:nvPr/>
        </p:nvSpPr>
        <p:spPr>
          <a:xfrm>
            <a:off x="7044869" y="4306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72F465A-21E9-BAA0-E9B6-BEEA055D6AF7}"/>
              </a:ext>
            </a:extLst>
          </p:cNvPr>
          <p:cNvSpPr txBox="1"/>
          <p:nvPr/>
        </p:nvSpPr>
        <p:spPr>
          <a:xfrm>
            <a:off x="8579950" y="4306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0886BB06-9356-56AA-E74C-66C5D12CBD2E}"/>
              </a:ext>
            </a:extLst>
          </p:cNvPr>
          <p:cNvSpPr txBox="1"/>
          <p:nvPr/>
        </p:nvSpPr>
        <p:spPr>
          <a:xfrm>
            <a:off x="10143939" y="4311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56" name="Triangolo isoscele 55">
            <a:extLst>
              <a:ext uri="{FF2B5EF4-FFF2-40B4-BE49-F238E27FC236}">
                <a16:creationId xmlns:a16="http://schemas.microsoft.com/office/drawing/2014/main" id="{2C108B92-8E2F-F541-15A5-2A15AFCD2E68}"/>
              </a:ext>
            </a:extLst>
          </p:cNvPr>
          <p:cNvSpPr/>
          <p:nvPr/>
        </p:nvSpPr>
        <p:spPr>
          <a:xfrm rot="10800000">
            <a:off x="8632341" y="4073871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3057C9C3-CB0C-12B8-DE00-D14FB2AC91A9}"/>
              </a:ext>
            </a:extLst>
          </p:cNvPr>
          <p:cNvSpPr/>
          <p:nvPr/>
        </p:nvSpPr>
        <p:spPr>
          <a:xfrm>
            <a:off x="7165104" y="4927019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Connetti</a:t>
            </a: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F00E003C-EA30-1CA3-5AD5-BC3F4B697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B96DA11D-39DD-09F8-43B8-72E574A57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27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9204DE3-E1C6-D076-038A-BEBEA99EB312}"/>
              </a:ext>
            </a:extLst>
          </p:cNvPr>
          <p:cNvSpPr/>
          <p:nvPr/>
        </p:nvSpPr>
        <p:spPr>
          <a:xfrm>
            <a:off x="6533515" y="4116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Connetti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D36122C-B4DD-45D5-8B84-DE6C8B7D9C4C}"/>
              </a:ext>
            </a:extLst>
          </p:cNvPr>
          <p:cNvSpPr/>
          <p:nvPr/>
        </p:nvSpPr>
        <p:spPr>
          <a:xfrm>
            <a:off x="7452826" y="44232"/>
            <a:ext cx="91806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Mia scuola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8417410" y="41166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Altre scuole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9443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10771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2C521306-3E46-39F8-4B94-CC0936AABD8E}"/>
              </a:ext>
            </a:extLst>
          </p:cNvPr>
          <p:cNvSpPr/>
          <p:nvPr/>
        </p:nvSpPr>
        <p:spPr>
          <a:xfrm>
            <a:off x="10682274" y="6171609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  <a:r>
              <a:rPr lang="it-IT" sz="1200" dirty="0" err="1">
                <a:solidFill>
                  <a:schemeClr val="tx1"/>
                </a:solidFill>
              </a:rPr>
              <a:t>ioca</a:t>
            </a:r>
            <a:endParaRPr lang="it-IT" sz="1200" dirty="0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8D29CC-561F-AF18-9CFF-13D68ED52D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557" y="5927087"/>
            <a:ext cx="904279" cy="13716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155A867-9CD8-FAC6-713E-47F09C29A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79" y="5927087"/>
            <a:ext cx="904279" cy="13716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80F445F-8A37-D0AB-99B1-EC98CB6CA6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42" y="5845589"/>
            <a:ext cx="904279" cy="13716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7272FC3-9865-FFBB-B520-929466A1A0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18" y="4394208"/>
            <a:ext cx="904279" cy="1371600"/>
          </a:xfrm>
          <a:prstGeom prst="rect">
            <a:avLst/>
          </a:prstGeom>
        </p:spPr>
      </p:pic>
      <p:pic>
        <p:nvPicPr>
          <p:cNvPr id="21" name="Immagine 20" descr="Immagine che contiene testo, decorato&#10;&#10;Descrizione generata automaticamente">
            <a:extLst>
              <a:ext uri="{FF2B5EF4-FFF2-40B4-BE49-F238E27FC236}">
                <a16:creationId xmlns:a16="http://schemas.microsoft.com/office/drawing/2014/main" id="{A2A69542-67FB-D6A9-7639-AEE90A52D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33" y="4292524"/>
            <a:ext cx="904279" cy="13716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54A3714-6FE9-692D-7865-E4471B80CF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67" y="2680463"/>
            <a:ext cx="904279" cy="13716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1C4AC63-8CD6-2607-14C7-67949A77B9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32" y="4285422"/>
            <a:ext cx="904279" cy="13716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5F3B03E-9E11-3A80-B90A-E8D18FE33E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827" y="2664697"/>
            <a:ext cx="904279" cy="137160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E05528B3-965C-60FC-6322-2FD3BF1481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2687983"/>
            <a:ext cx="904279" cy="137160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CD0ECCEA-2441-5FEE-8027-44414FA927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93" y="1069418"/>
            <a:ext cx="904279" cy="1371600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EF682DD2-5F69-9C08-4FD3-53B897B556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82" y="1081245"/>
            <a:ext cx="904279" cy="1371600"/>
          </a:xfrm>
          <a:prstGeom prst="rect">
            <a:avLst/>
          </a:prstGeom>
          <a:ln w="57150">
            <a:solidFill>
              <a:srgbClr val="5AB4D3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412AD98E-D36A-6F05-6DBF-9A58948B6E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3" y="1081245"/>
            <a:ext cx="904279" cy="1371600"/>
          </a:xfrm>
          <a:prstGeom prst="rect">
            <a:avLst/>
          </a:prstGeom>
        </p:spPr>
      </p:pic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AACF1C3-47AC-7265-50B3-1E72EE1B8CA6}"/>
              </a:ext>
            </a:extLst>
          </p:cNvPr>
          <p:cNvSpPr txBox="1"/>
          <p:nvPr/>
        </p:nvSpPr>
        <p:spPr>
          <a:xfrm>
            <a:off x="9045083" y="1877910"/>
            <a:ext cx="121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*clickable*</a:t>
            </a:r>
          </a:p>
        </p:txBody>
      </p:sp>
      <p:pic>
        <p:nvPicPr>
          <p:cNvPr id="53" name="Immagine 5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347B8D-1C18-13B3-E793-91EB13A540E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74" y="758139"/>
            <a:ext cx="558971" cy="640080"/>
          </a:xfrm>
          <a:prstGeom prst="rect">
            <a:avLst/>
          </a:prstGeom>
        </p:spPr>
      </p:pic>
      <p:pic>
        <p:nvPicPr>
          <p:cNvPr id="76" name="Immagine 7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9814C9-6ADF-3266-6EEA-B3FC1441D9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031" y="2441018"/>
            <a:ext cx="558971" cy="640080"/>
          </a:xfrm>
          <a:prstGeom prst="rect">
            <a:avLst/>
          </a:prstGeom>
        </p:spPr>
      </p:pic>
      <p:pic>
        <p:nvPicPr>
          <p:cNvPr id="80" name="Immagine 7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7B4990-3708-226E-1F8D-AF4B2562974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10" y="2428455"/>
            <a:ext cx="558971" cy="640080"/>
          </a:xfrm>
          <a:prstGeom prst="rect">
            <a:avLst/>
          </a:prstGeom>
        </p:spPr>
      </p:pic>
      <p:pic>
        <p:nvPicPr>
          <p:cNvPr id="81" name="Immagine 80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0222B0D3-90C4-D660-18DE-465A2BA7C1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9781461" y="2137853"/>
            <a:ext cx="375478" cy="375478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37138D81-4168-8F77-697C-245B215359F0}"/>
              </a:ext>
            </a:extLst>
          </p:cNvPr>
          <p:cNvSpPr/>
          <p:nvPr/>
        </p:nvSpPr>
        <p:spPr>
          <a:xfrm>
            <a:off x="219342" y="1456094"/>
            <a:ext cx="5704926" cy="4285343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B9D1B32-9C9A-4B0D-CFAC-A4E566F14932}"/>
              </a:ext>
            </a:extLst>
          </p:cNvPr>
          <p:cNvSpPr txBox="1"/>
          <p:nvPr/>
        </p:nvSpPr>
        <p:spPr>
          <a:xfrm>
            <a:off x="1791528" y="1834097"/>
            <a:ext cx="270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Carta </a:t>
            </a:r>
            <a:r>
              <a:rPr lang="en-US" dirty="0" err="1"/>
              <a:t>personaggio</a:t>
            </a:r>
            <a:r>
              <a:rPr lang="en-US" dirty="0"/>
              <a:t> “Nome”</a:t>
            </a: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5C410BC-5AB6-FFC0-6745-702E060EA8D4}"/>
              </a:ext>
            </a:extLst>
          </p:cNvPr>
          <p:cNvSpPr txBox="1"/>
          <p:nvPr/>
        </p:nvSpPr>
        <p:spPr>
          <a:xfrm>
            <a:off x="676780" y="2303762"/>
            <a:ext cx="4747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Costo</a:t>
            </a:r>
            <a:r>
              <a:rPr lang="en-US" dirty="0"/>
              <a:t>: xxx</a:t>
            </a:r>
          </a:p>
          <a:p>
            <a:r>
              <a:rPr lang="en-US" dirty="0" err="1"/>
              <a:t>Effetto</a:t>
            </a:r>
            <a:r>
              <a:rPr lang="en-US" dirty="0"/>
              <a:t>: xxx</a:t>
            </a:r>
          </a:p>
          <a:p>
            <a:endParaRPr lang="it-IT" dirty="0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9764D188-975B-4F3D-AD88-3315CA3FBE7E}"/>
              </a:ext>
            </a:extLst>
          </p:cNvPr>
          <p:cNvSpPr/>
          <p:nvPr/>
        </p:nvSpPr>
        <p:spPr>
          <a:xfrm>
            <a:off x="3444807" y="4936419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Chiudi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1795C4-2BAB-1A1E-39ED-DC0C347D3BFA}"/>
              </a:ext>
            </a:extLst>
          </p:cNvPr>
          <p:cNvSpPr txBox="1"/>
          <p:nvPr/>
        </p:nvSpPr>
        <p:spPr>
          <a:xfrm>
            <a:off x="522148" y="3105565"/>
            <a:ext cx="2747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Lucchetti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carta: X</a:t>
            </a:r>
          </a:p>
          <a:p>
            <a:r>
              <a:rPr lang="en-US" dirty="0" err="1"/>
              <a:t>Blocca</a:t>
            </a:r>
            <a:r>
              <a:rPr lang="en-US" dirty="0"/>
              <a:t> </a:t>
            </a:r>
            <a:r>
              <a:rPr lang="en-US" dirty="0" err="1"/>
              <a:t>l’isola</a:t>
            </a:r>
            <a:endParaRPr lang="it-IT" dirty="0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D0AF5E1B-E984-E9E2-0766-B2D47C1F7E31}"/>
              </a:ext>
            </a:extLst>
          </p:cNvPr>
          <p:cNvSpPr/>
          <p:nvPr/>
        </p:nvSpPr>
        <p:spPr>
          <a:xfrm>
            <a:off x="2141459" y="4919581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Blocca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903A987C-2547-8825-0A1B-8E6757A8CAD1}"/>
              </a:ext>
            </a:extLst>
          </p:cNvPr>
          <p:cNvSpPr/>
          <p:nvPr/>
        </p:nvSpPr>
        <p:spPr>
          <a:xfrm>
            <a:off x="586636" y="3738693"/>
            <a:ext cx="3109646" cy="410547"/>
          </a:xfrm>
          <a:prstGeom prst="round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Isola #10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2" name="Triangolo isoscele 91">
            <a:extLst>
              <a:ext uri="{FF2B5EF4-FFF2-40B4-BE49-F238E27FC236}">
                <a16:creationId xmlns:a16="http://schemas.microsoft.com/office/drawing/2014/main" id="{8F9841EE-3579-1F44-5113-1CAE82E28D8A}"/>
              </a:ext>
            </a:extLst>
          </p:cNvPr>
          <p:cNvSpPr/>
          <p:nvPr/>
        </p:nvSpPr>
        <p:spPr>
          <a:xfrm rot="10800000">
            <a:off x="3388205" y="3867874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07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9204DE3-E1C6-D076-038A-BEBEA99EB312}"/>
              </a:ext>
            </a:extLst>
          </p:cNvPr>
          <p:cNvSpPr/>
          <p:nvPr/>
        </p:nvSpPr>
        <p:spPr>
          <a:xfrm>
            <a:off x="6533515" y="4116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Connetti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D36122C-B4DD-45D5-8B84-DE6C8B7D9C4C}"/>
              </a:ext>
            </a:extLst>
          </p:cNvPr>
          <p:cNvSpPr/>
          <p:nvPr/>
        </p:nvSpPr>
        <p:spPr>
          <a:xfrm>
            <a:off x="7452826" y="44232"/>
            <a:ext cx="91806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Mia scuola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8417410" y="41166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Altre scuole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9443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10771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2C521306-3E46-39F8-4B94-CC0936AABD8E}"/>
              </a:ext>
            </a:extLst>
          </p:cNvPr>
          <p:cNvSpPr/>
          <p:nvPr/>
        </p:nvSpPr>
        <p:spPr>
          <a:xfrm>
            <a:off x="10682274" y="6171609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  <a:r>
              <a:rPr lang="it-IT" sz="1200" dirty="0" err="1">
                <a:solidFill>
                  <a:schemeClr val="tx1"/>
                </a:solidFill>
              </a:rPr>
              <a:t>ioca</a:t>
            </a:r>
            <a:endParaRPr lang="it-IT" sz="1200" dirty="0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8D29CC-561F-AF18-9CFF-13D68ED52D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557" y="5927087"/>
            <a:ext cx="904279" cy="13716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155A867-9CD8-FAC6-713E-47F09C29A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79" y="5927087"/>
            <a:ext cx="904279" cy="13716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80F445F-8A37-D0AB-99B1-EC98CB6CA6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42" y="5845589"/>
            <a:ext cx="904279" cy="13716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7272FC3-9865-FFBB-B520-929466A1A0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18" y="4394208"/>
            <a:ext cx="904279" cy="1371600"/>
          </a:xfrm>
          <a:prstGeom prst="rect">
            <a:avLst/>
          </a:prstGeom>
        </p:spPr>
      </p:pic>
      <p:pic>
        <p:nvPicPr>
          <p:cNvPr id="21" name="Immagine 20" descr="Immagine che contiene testo, decorato&#10;&#10;Descrizione generata automaticamente">
            <a:extLst>
              <a:ext uri="{FF2B5EF4-FFF2-40B4-BE49-F238E27FC236}">
                <a16:creationId xmlns:a16="http://schemas.microsoft.com/office/drawing/2014/main" id="{A2A69542-67FB-D6A9-7639-AEE90A52D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33" y="4292524"/>
            <a:ext cx="904279" cy="13716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54A3714-6FE9-692D-7865-E4471B80CF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67" y="2680463"/>
            <a:ext cx="904279" cy="13716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1C4AC63-8CD6-2607-14C7-67949A77B9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32" y="4285422"/>
            <a:ext cx="904279" cy="13716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5F3B03E-9E11-3A80-B90A-E8D18FE33E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827" y="2664697"/>
            <a:ext cx="904279" cy="137160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E05528B3-965C-60FC-6322-2FD3BF1481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2687983"/>
            <a:ext cx="904279" cy="137160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CD0ECCEA-2441-5FEE-8027-44414FA927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93" y="1069418"/>
            <a:ext cx="904279" cy="1371600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EF682DD2-5F69-9C08-4FD3-53B897B556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82" y="1081245"/>
            <a:ext cx="904279" cy="1371600"/>
          </a:xfrm>
          <a:prstGeom prst="rect">
            <a:avLst/>
          </a:prstGeom>
          <a:ln w="57150">
            <a:solidFill>
              <a:srgbClr val="5AB4D3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412AD98E-D36A-6F05-6DBF-9A58948B6E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3" y="1081245"/>
            <a:ext cx="904279" cy="1371600"/>
          </a:xfrm>
          <a:prstGeom prst="rect">
            <a:avLst/>
          </a:prstGeom>
        </p:spPr>
      </p:pic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AACF1C3-47AC-7265-50B3-1E72EE1B8CA6}"/>
              </a:ext>
            </a:extLst>
          </p:cNvPr>
          <p:cNvSpPr txBox="1"/>
          <p:nvPr/>
        </p:nvSpPr>
        <p:spPr>
          <a:xfrm>
            <a:off x="9045083" y="1877910"/>
            <a:ext cx="121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*clickable*</a:t>
            </a:r>
          </a:p>
        </p:txBody>
      </p:sp>
      <p:pic>
        <p:nvPicPr>
          <p:cNvPr id="53" name="Immagine 5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347B8D-1C18-13B3-E793-91EB13A540E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74" y="758139"/>
            <a:ext cx="558971" cy="640080"/>
          </a:xfrm>
          <a:prstGeom prst="rect">
            <a:avLst/>
          </a:prstGeom>
        </p:spPr>
      </p:pic>
      <p:pic>
        <p:nvPicPr>
          <p:cNvPr id="76" name="Immagine 7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9814C9-6ADF-3266-6EEA-B3FC1441D9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031" y="2441018"/>
            <a:ext cx="558971" cy="640080"/>
          </a:xfrm>
          <a:prstGeom prst="rect">
            <a:avLst/>
          </a:prstGeom>
        </p:spPr>
      </p:pic>
      <p:pic>
        <p:nvPicPr>
          <p:cNvPr id="80" name="Immagine 7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7B4990-3708-226E-1F8D-AF4B2562974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10" y="2428455"/>
            <a:ext cx="558971" cy="640080"/>
          </a:xfrm>
          <a:prstGeom prst="rect">
            <a:avLst/>
          </a:prstGeom>
        </p:spPr>
      </p:pic>
      <p:pic>
        <p:nvPicPr>
          <p:cNvPr id="81" name="Immagine 80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0222B0D3-90C4-D660-18DE-465A2BA7C1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9781461" y="2137853"/>
            <a:ext cx="375478" cy="375478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37138D81-4168-8F77-697C-245B215359F0}"/>
              </a:ext>
            </a:extLst>
          </p:cNvPr>
          <p:cNvSpPr/>
          <p:nvPr/>
        </p:nvSpPr>
        <p:spPr>
          <a:xfrm>
            <a:off x="219342" y="1456094"/>
            <a:ext cx="5704926" cy="4285343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B9D1B32-9C9A-4B0D-CFAC-A4E566F14932}"/>
              </a:ext>
            </a:extLst>
          </p:cNvPr>
          <p:cNvSpPr txBox="1"/>
          <p:nvPr/>
        </p:nvSpPr>
        <p:spPr>
          <a:xfrm>
            <a:off x="1791528" y="1834097"/>
            <a:ext cx="270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Carta </a:t>
            </a:r>
            <a:r>
              <a:rPr lang="en-US" dirty="0" err="1"/>
              <a:t>personaggio</a:t>
            </a:r>
            <a:r>
              <a:rPr lang="en-US" dirty="0"/>
              <a:t> “Nome”</a:t>
            </a: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5C410BC-5AB6-FFC0-6745-702E060EA8D4}"/>
              </a:ext>
            </a:extLst>
          </p:cNvPr>
          <p:cNvSpPr txBox="1"/>
          <p:nvPr/>
        </p:nvSpPr>
        <p:spPr>
          <a:xfrm>
            <a:off x="676780" y="2303762"/>
            <a:ext cx="4747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Costo</a:t>
            </a:r>
            <a:r>
              <a:rPr lang="en-US" dirty="0"/>
              <a:t>: xxx</a:t>
            </a:r>
          </a:p>
          <a:p>
            <a:r>
              <a:rPr lang="en-US" dirty="0" err="1"/>
              <a:t>Effetto</a:t>
            </a:r>
            <a:r>
              <a:rPr lang="en-US" dirty="0"/>
              <a:t>: xxx</a:t>
            </a:r>
          </a:p>
          <a:p>
            <a:endParaRPr lang="it-IT" dirty="0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9764D188-975B-4F3D-AD88-3315CA3FBE7E}"/>
              </a:ext>
            </a:extLst>
          </p:cNvPr>
          <p:cNvSpPr/>
          <p:nvPr/>
        </p:nvSpPr>
        <p:spPr>
          <a:xfrm>
            <a:off x="3444807" y="4936419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Chiudi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1795C4-2BAB-1A1E-39ED-DC0C347D3BFA}"/>
              </a:ext>
            </a:extLst>
          </p:cNvPr>
          <p:cNvSpPr txBox="1"/>
          <p:nvPr/>
        </p:nvSpPr>
        <p:spPr>
          <a:xfrm>
            <a:off x="522148" y="3397665"/>
            <a:ext cx="285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Calcola</a:t>
            </a:r>
            <a:r>
              <a:rPr lang="en-US" dirty="0"/>
              <a:t> </a:t>
            </a:r>
            <a:r>
              <a:rPr lang="en-US" dirty="0" err="1"/>
              <a:t>l’influenza</a:t>
            </a:r>
            <a:r>
              <a:rPr lang="en-US" dirty="0"/>
              <a:t> </a:t>
            </a:r>
            <a:r>
              <a:rPr lang="en-US" dirty="0" err="1"/>
              <a:t>dell’isola</a:t>
            </a:r>
            <a:endParaRPr lang="it-IT" dirty="0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D0AF5E1B-E984-E9E2-0766-B2D47C1F7E31}"/>
              </a:ext>
            </a:extLst>
          </p:cNvPr>
          <p:cNvSpPr/>
          <p:nvPr/>
        </p:nvSpPr>
        <p:spPr>
          <a:xfrm>
            <a:off x="2141459" y="4919581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Blocca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903A987C-2547-8825-0A1B-8E6757A8CAD1}"/>
              </a:ext>
            </a:extLst>
          </p:cNvPr>
          <p:cNvSpPr/>
          <p:nvPr/>
        </p:nvSpPr>
        <p:spPr>
          <a:xfrm>
            <a:off x="586636" y="3738693"/>
            <a:ext cx="3109646" cy="410547"/>
          </a:xfrm>
          <a:prstGeom prst="round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Isola #10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2" name="Triangolo isoscele 91">
            <a:extLst>
              <a:ext uri="{FF2B5EF4-FFF2-40B4-BE49-F238E27FC236}">
                <a16:creationId xmlns:a16="http://schemas.microsoft.com/office/drawing/2014/main" id="{8F9841EE-3579-1F44-5113-1CAE82E28D8A}"/>
              </a:ext>
            </a:extLst>
          </p:cNvPr>
          <p:cNvSpPr/>
          <p:nvPr/>
        </p:nvSpPr>
        <p:spPr>
          <a:xfrm rot="10800000">
            <a:off x="3388205" y="3867874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116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10690737" y="38100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Info partita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6522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7850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6DDBED0E-628D-3A1D-0350-D1EC5A3EFB31}"/>
              </a:ext>
            </a:extLst>
          </p:cNvPr>
          <p:cNvSpPr/>
          <p:nvPr/>
        </p:nvSpPr>
        <p:spPr>
          <a:xfrm>
            <a:off x="9375774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Madre natura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342EC79-B25F-E30C-231A-760459AEB7DC}"/>
              </a:ext>
            </a:extLst>
          </p:cNvPr>
          <p:cNvSpPr txBox="1"/>
          <p:nvPr/>
        </p:nvSpPr>
        <p:spPr>
          <a:xfrm>
            <a:off x="6994018" y="1318584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Numero di passi</a:t>
            </a:r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DD495F3-65FA-E6D4-1EE2-909AF4B3197A}"/>
              </a:ext>
            </a:extLst>
          </p:cNvPr>
          <p:cNvCxnSpPr>
            <a:cxnSpLocks/>
          </p:cNvCxnSpPr>
          <p:nvPr/>
        </p:nvCxnSpPr>
        <p:spPr>
          <a:xfrm>
            <a:off x="7091988" y="1974577"/>
            <a:ext cx="3109646" cy="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E00F192-EBF7-41BA-5E15-397B8454FE93}"/>
              </a:ext>
            </a:extLst>
          </p:cNvPr>
          <p:cNvCxnSpPr/>
          <p:nvPr/>
        </p:nvCxnSpPr>
        <p:spPr>
          <a:xfrm>
            <a:off x="7091988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8B000484-CA61-94A5-24F8-6561DBC2E5B8}"/>
              </a:ext>
            </a:extLst>
          </p:cNvPr>
          <p:cNvCxnSpPr/>
          <p:nvPr/>
        </p:nvCxnSpPr>
        <p:spPr>
          <a:xfrm>
            <a:off x="10201634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3C1E1398-3097-A781-7DC6-F0DECBE7392A}"/>
              </a:ext>
            </a:extLst>
          </p:cNvPr>
          <p:cNvCxnSpPr/>
          <p:nvPr/>
        </p:nvCxnSpPr>
        <p:spPr>
          <a:xfrm>
            <a:off x="8627069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5CE149C-9832-498B-86F8-3AA89389C9B7}"/>
              </a:ext>
            </a:extLst>
          </p:cNvPr>
          <p:cNvSpPr txBox="1"/>
          <p:nvPr/>
        </p:nvSpPr>
        <p:spPr>
          <a:xfrm>
            <a:off x="6941145" y="2026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it-IT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62EBE8C-4F5E-0B99-1CB4-B9BC46448744}"/>
              </a:ext>
            </a:extLst>
          </p:cNvPr>
          <p:cNvSpPr txBox="1"/>
          <p:nvPr/>
        </p:nvSpPr>
        <p:spPr>
          <a:xfrm>
            <a:off x="10040215" y="203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it-IT" dirty="0"/>
          </a:p>
        </p:txBody>
      </p:sp>
      <p:sp>
        <p:nvSpPr>
          <p:cNvPr id="61" name="Triangolo isoscele 60">
            <a:extLst>
              <a:ext uri="{FF2B5EF4-FFF2-40B4-BE49-F238E27FC236}">
                <a16:creationId xmlns:a16="http://schemas.microsoft.com/office/drawing/2014/main" id="{A8106A8B-DAB2-6C53-2010-DD163C33E4B3}"/>
              </a:ext>
            </a:extLst>
          </p:cNvPr>
          <p:cNvSpPr/>
          <p:nvPr/>
        </p:nvSpPr>
        <p:spPr>
          <a:xfrm rot="10800000">
            <a:off x="8528617" y="1793689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2F7EBB9A-4887-5BFA-A583-22E37D78875C}"/>
              </a:ext>
            </a:extLst>
          </p:cNvPr>
          <p:cNvSpPr/>
          <p:nvPr/>
        </p:nvSpPr>
        <p:spPr>
          <a:xfrm>
            <a:off x="6963133" y="2532674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Vai</a:t>
            </a:r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1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10690737" y="38100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Info partita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6522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7850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6DDBED0E-628D-3A1D-0350-D1EC5A3EFB31}"/>
              </a:ext>
            </a:extLst>
          </p:cNvPr>
          <p:cNvSpPr/>
          <p:nvPr/>
        </p:nvSpPr>
        <p:spPr>
          <a:xfrm>
            <a:off x="9375774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Madre natura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342EC79-B25F-E30C-231A-760459AEB7DC}"/>
              </a:ext>
            </a:extLst>
          </p:cNvPr>
          <p:cNvSpPr txBox="1"/>
          <p:nvPr/>
        </p:nvSpPr>
        <p:spPr>
          <a:xfrm>
            <a:off x="6994018" y="1318584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Numero di passi</a:t>
            </a:r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DD495F3-65FA-E6D4-1EE2-909AF4B3197A}"/>
              </a:ext>
            </a:extLst>
          </p:cNvPr>
          <p:cNvCxnSpPr>
            <a:cxnSpLocks/>
          </p:cNvCxnSpPr>
          <p:nvPr/>
        </p:nvCxnSpPr>
        <p:spPr>
          <a:xfrm>
            <a:off x="7091988" y="1974577"/>
            <a:ext cx="3109646" cy="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E00F192-EBF7-41BA-5E15-397B8454FE93}"/>
              </a:ext>
            </a:extLst>
          </p:cNvPr>
          <p:cNvCxnSpPr/>
          <p:nvPr/>
        </p:nvCxnSpPr>
        <p:spPr>
          <a:xfrm>
            <a:off x="7091988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8B000484-CA61-94A5-24F8-6561DBC2E5B8}"/>
              </a:ext>
            </a:extLst>
          </p:cNvPr>
          <p:cNvCxnSpPr/>
          <p:nvPr/>
        </p:nvCxnSpPr>
        <p:spPr>
          <a:xfrm>
            <a:off x="10201634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3C1E1398-3097-A781-7DC6-F0DECBE7392A}"/>
              </a:ext>
            </a:extLst>
          </p:cNvPr>
          <p:cNvCxnSpPr/>
          <p:nvPr/>
        </p:nvCxnSpPr>
        <p:spPr>
          <a:xfrm>
            <a:off x="8627069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5CE149C-9832-498B-86F8-3AA89389C9B7}"/>
              </a:ext>
            </a:extLst>
          </p:cNvPr>
          <p:cNvSpPr txBox="1"/>
          <p:nvPr/>
        </p:nvSpPr>
        <p:spPr>
          <a:xfrm>
            <a:off x="6941145" y="2026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it-IT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62EBE8C-4F5E-0B99-1CB4-B9BC46448744}"/>
              </a:ext>
            </a:extLst>
          </p:cNvPr>
          <p:cNvSpPr txBox="1"/>
          <p:nvPr/>
        </p:nvSpPr>
        <p:spPr>
          <a:xfrm>
            <a:off x="10040215" y="203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it-IT" dirty="0"/>
          </a:p>
        </p:txBody>
      </p:sp>
      <p:sp>
        <p:nvSpPr>
          <p:cNvPr id="61" name="Triangolo isoscele 60">
            <a:extLst>
              <a:ext uri="{FF2B5EF4-FFF2-40B4-BE49-F238E27FC236}">
                <a16:creationId xmlns:a16="http://schemas.microsoft.com/office/drawing/2014/main" id="{A8106A8B-DAB2-6C53-2010-DD163C33E4B3}"/>
              </a:ext>
            </a:extLst>
          </p:cNvPr>
          <p:cNvSpPr/>
          <p:nvPr/>
        </p:nvSpPr>
        <p:spPr>
          <a:xfrm rot="10800000">
            <a:off x="8528617" y="1793689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2F7EBB9A-4887-5BFA-A583-22E37D78875C}"/>
              </a:ext>
            </a:extLst>
          </p:cNvPr>
          <p:cNvSpPr/>
          <p:nvPr/>
        </p:nvSpPr>
        <p:spPr>
          <a:xfrm>
            <a:off x="6963133" y="2532674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Vai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BA32DB-F019-019A-0E43-F0D24DC18E12}"/>
              </a:ext>
            </a:extLst>
          </p:cNvPr>
          <p:cNvSpPr txBox="1"/>
          <p:nvPr/>
        </p:nvSpPr>
        <p:spPr>
          <a:xfrm>
            <a:off x="1779999" y="3244334"/>
            <a:ext cx="121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*clickable*</a:t>
            </a:r>
            <a:endParaRPr lang="it-IT" dirty="0"/>
          </a:p>
        </p:txBody>
      </p:sp>
      <p:pic>
        <p:nvPicPr>
          <p:cNvPr id="43" name="Immagine 42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3B705FD-46BA-3685-8E48-D552F8647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488173" y="3593686"/>
            <a:ext cx="375478" cy="3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5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10690737" y="38100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Info partita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6522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7850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6DDBED0E-628D-3A1D-0350-D1EC5A3EFB31}"/>
              </a:ext>
            </a:extLst>
          </p:cNvPr>
          <p:cNvSpPr/>
          <p:nvPr/>
        </p:nvSpPr>
        <p:spPr>
          <a:xfrm>
            <a:off x="9375774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Madre natura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342EC79-B25F-E30C-231A-760459AEB7DC}"/>
              </a:ext>
            </a:extLst>
          </p:cNvPr>
          <p:cNvSpPr txBox="1"/>
          <p:nvPr/>
        </p:nvSpPr>
        <p:spPr>
          <a:xfrm>
            <a:off x="6994018" y="1318584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Numero di passi</a:t>
            </a:r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DD495F3-65FA-E6D4-1EE2-909AF4B3197A}"/>
              </a:ext>
            </a:extLst>
          </p:cNvPr>
          <p:cNvCxnSpPr>
            <a:cxnSpLocks/>
          </p:cNvCxnSpPr>
          <p:nvPr/>
        </p:nvCxnSpPr>
        <p:spPr>
          <a:xfrm>
            <a:off x="7091988" y="1974577"/>
            <a:ext cx="3109646" cy="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E00F192-EBF7-41BA-5E15-397B8454FE93}"/>
              </a:ext>
            </a:extLst>
          </p:cNvPr>
          <p:cNvCxnSpPr/>
          <p:nvPr/>
        </p:nvCxnSpPr>
        <p:spPr>
          <a:xfrm>
            <a:off x="7091988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8B000484-CA61-94A5-24F8-6561DBC2E5B8}"/>
              </a:ext>
            </a:extLst>
          </p:cNvPr>
          <p:cNvCxnSpPr/>
          <p:nvPr/>
        </p:nvCxnSpPr>
        <p:spPr>
          <a:xfrm>
            <a:off x="10201634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3C1E1398-3097-A781-7DC6-F0DECBE7392A}"/>
              </a:ext>
            </a:extLst>
          </p:cNvPr>
          <p:cNvCxnSpPr/>
          <p:nvPr/>
        </p:nvCxnSpPr>
        <p:spPr>
          <a:xfrm>
            <a:off x="8627069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5CE149C-9832-498B-86F8-3AA89389C9B7}"/>
              </a:ext>
            </a:extLst>
          </p:cNvPr>
          <p:cNvSpPr txBox="1"/>
          <p:nvPr/>
        </p:nvSpPr>
        <p:spPr>
          <a:xfrm>
            <a:off x="6941145" y="2026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it-IT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62EBE8C-4F5E-0B99-1CB4-B9BC46448744}"/>
              </a:ext>
            </a:extLst>
          </p:cNvPr>
          <p:cNvSpPr txBox="1"/>
          <p:nvPr/>
        </p:nvSpPr>
        <p:spPr>
          <a:xfrm>
            <a:off x="10040215" y="203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it-IT" dirty="0"/>
          </a:p>
        </p:txBody>
      </p:sp>
      <p:sp>
        <p:nvSpPr>
          <p:cNvPr id="61" name="Triangolo isoscele 60">
            <a:extLst>
              <a:ext uri="{FF2B5EF4-FFF2-40B4-BE49-F238E27FC236}">
                <a16:creationId xmlns:a16="http://schemas.microsoft.com/office/drawing/2014/main" id="{A8106A8B-DAB2-6C53-2010-DD163C33E4B3}"/>
              </a:ext>
            </a:extLst>
          </p:cNvPr>
          <p:cNvSpPr/>
          <p:nvPr/>
        </p:nvSpPr>
        <p:spPr>
          <a:xfrm rot="10800000">
            <a:off x="8528617" y="1793689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2F7EBB9A-4887-5BFA-A583-22E37D78875C}"/>
              </a:ext>
            </a:extLst>
          </p:cNvPr>
          <p:cNvSpPr/>
          <p:nvPr/>
        </p:nvSpPr>
        <p:spPr>
          <a:xfrm>
            <a:off x="6963133" y="2532674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Vai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BA32DB-F019-019A-0E43-F0D24DC18E12}"/>
              </a:ext>
            </a:extLst>
          </p:cNvPr>
          <p:cNvSpPr txBox="1"/>
          <p:nvPr/>
        </p:nvSpPr>
        <p:spPr>
          <a:xfrm>
            <a:off x="1779999" y="3244334"/>
            <a:ext cx="121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*clickable*</a:t>
            </a:r>
            <a:endParaRPr lang="it-IT" dirty="0"/>
          </a:p>
        </p:txBody>
      </p:sp>
      <p:pic>
        <p:nvPicPr>
          <p:cNvPr id="43" name="Immagine 42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3B705FD-46BA-3685-8E48-D552F8647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488173" y="3593686"/>
            <a:ext cx="375478" cy="375478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51F77B98-A438-5ED6-41E7-57F952C0C2B0}"/>
              </a:ext>
            </a:extLst>
          </p:cNvPr>
          <p:cNvSpPr/>
          <p:nvPr/>
        </p:nvSpPr>
        <p:spPr>
          <a:xfrm>
            <a:off x="219342" y="1456094"/>
            <a:ext cx="5704926" cy="4285343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5DAF40F-DE86-C775-028D-AE0B5CE67936}"/>
              </a:ext>
            </a:extLst>
          </p:cNvPr>
          <p:cNvSpPr txBox="1"/>
          <p:nvPr/>
        </p:nvSpPr>
        <p:spPr>
          <a:xfrm>
            <a:off x="1791528" y="1834097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Vuoi</a:t>
            </a:r>
            <a:r>
              <a:rPr lang="en-US" dirty="0"/>
              <a:t> </a:t>
            </a:r>
            <a:r>
              <a:rPr lang="en-US" dirty="0" err="1"/>
              <a:t>svuotare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nuvola</a:t>
            </a:r>
            <a:r>
              <a:rPr lang="en-US" dirty="0"/>
              <a:t>?</a:t>
            </a:r>
            <a:endParaRPr lang="it-IT" dirty="0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FD25D07D-4802-418D-B27F-0663009B649D}"/>
              </a:ext>
            </a:extLst>
          </p:cNvPr>
          <p:cNvSpPr/>
          <p:nvPr/>
        </p:nvSpPr>
        <p:spPr>
          <a:xfrm>
            <a:off x="1600576" y="4583778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Conferma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6CB08D41-EB07-EFEF-1331-BDD2CCB61CC4}"/>
              </a:ext>
            </a:extLst>
          </p:cNvPr>
          <p:cNvSpPr/>
          <p:nvPr/>
        </p:nvSpPr>
        <p:spPr>
          <a:xfrm>
            <a:off x="3662494" y="4565344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Annulla</a:t>
            </a:r>
          </a:p>
        </p:txBody>
      </p:sp>
    </p:spTree>
    <p:extLst>
      <p:ext uri="{BB962C8B-B14F-4D97-AF65-F5344CB8AC3E}">
        <p14:creationId xmlns:p14="http://schemas.microsoft.com/office/powerpoint/2010/main" val="334566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10690737" y="38100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Info partita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6522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7850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6DDBED0E-628D-3A1D-0350-D1EC5A3EFB31}"/>
              </a:ext>
            </a:extLst>
          </p:cNvPr>
          <p:cNvSpPr/>
          <p:nvPr/>
        </p:nvSpPr>
        <p:spPr>
          <a:xfrm>
            <a:off x="9375774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Gestisci isole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342EC79-B25F-E30C-231A-760459AEB7DC}"/>
              </a:ext>
            </a:extLst>
          </p:cNvPr>
          <p:cNvSpPr txBox="1"/>
          <p:nvPr/>
        </p:nvSpPr>
        <p:spPr>
          <a:xfrm>
            <a:off x="6994018" y="1318584"/>
            <a:ext cx="19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Isola selezionata: 2</a:t>
            </a:r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DD495F3-65FA-E6D4-1EE2-909AF4B3197A}"/>
              </a:ext>
            </a:extLst>
          </p:cNvPr>
          <p:cNvCxnSpPr>
            <a:cxnSpLocks/>
          </p:cNvCxnSpPr>
          <p:nvPr/>
        </p:nvCxnSpPr>
        <p:spPr>
          <a:xfrm>
            <a:off x="7091988" y="1974577"/>
            <a:ext cx="3109646" cy="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E00F192-EBF7-41BA-5E15-397B8454FE93}"/>
              </a:ext>
            </a:extLst>
          </p:cNvPr>
          <p:cNvCxnSpPr/>
          <p:nvPr/>
        </p:nvCxnSpPr>
        <p:spPr>
          <a:xfrm>
            <a:off x="7091988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8B000484-CA61-94A5-24F8-6561DBC2E5B8}"/>
              </a:ext>
            </a:extLst>
          </p:cNvPr>
          <p:cNvCxnSpPr/>
          <p:nvPr/>
        </p:nvCxnSpPr>
        <p:spPr>
          <a:xfrm>
            <a:off x="10201634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3C1E1398-3097-A781-7DC6-F0DECBE7392A}"/>
              </a:ext>
            </a:extLst>
          </p:cNvPr>
          <p:cNvCxnSpPr/>
          <p:nvPr/>
        </p:nvCxnSpPr>
        <p:spPr>
          <a:xfrm>
            <a:off x="8627069" y="1850493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5CE149C-9832-498B-86F8-3AA89389C9B7}"/>
              </a:ext>
            </a:extLst>
          </p:cNvPr>
          <p:cNvSpPr txBox="1"/>
          <p:nvPr/>
        </p:nvSpPr>
        <p:spPr>
          <a:xfrm>
            <a:off x="6941145" y="2026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it-IT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62EBE8C-4F5E-0B99-1CB4-B9BC46448744}"/>
              </a:ext>
            </a:extLst>
          </p:cNvPr>
          <p:cNvSpPr txBox="1"/>
          <p:nvPr/>
        </p:nvSpPr>
        <p:spPr>
          <a:xfrm>
            <a:off x="10040215" y="20309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  <a:endParaRPr lang="it-IT" dirty="0"/>
          </a:p>
        </p:txBody>
      </p:sp>
      <p:sp>
        <p:nvSpPr>
          <p:cNvPr id="61" name="Triangolo isoscele 60">
            <a:extLst>
              <a:ext uri="{FF2B5EF4-FFF2-40B4-BE49-F238E27FC236}">
                <a16:creationId xmlns:a16="http://schemas.microsoft.com/office/drawing/2014/main" id="{A8106A8B-DAB2-6C53-2010-DD163C33E4B3}"/>
              </a:ext>
            </a:extLst>
          </p:cNvPr>
          <p:cNvSpPr/>
          <p:nvPr/>
        </p:nvSpPr>
        <p:spPr>
          <a:xfrm rot="10800000">
            <a:off x="7334817" y="1793689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2F7EBB9A-4887-5BFA-A583-22E37D78875C}"/>
              </a:ext>
            </a:extLst>
          </p:cNvPr>
          <p:cNvSpPr/>
          <p:nvPr/>
        </p:nvSpPr>
        <p:spPr>
          <a:xfrm>
            <a:off x="9745073" y="5454921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Vai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BA32DB-F019-019A-0E43-F0D24DC18E12}"/>
              </a:ext>
            </a:extLst>
          </p:cNvPr>
          <p:cNvSpPr txBox="1"/>
          <p:nvPr/>
        </p:nvSpPr>
        <p:spPr>
          <a:xfrm>
            <a:off x="3377022" y="1404352"/>
            <a:ext cx="121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*clickable*</a:t>
            </a:r>
            <a:endParaRPr lang="it-IT" dirty="0"/>
          </a:p>
        </p:txBody>
      </p:sp>
      <p:pic>
        <p:nvPicPr>
          <p:cNvPr id="43" name="Immagine 42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3B705FD-46BA-3685-8E48-D552F8647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085196" y="1753704"/>
            <a:ext cx="375478" cy="375478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4375E8B-B2C1-0A48-6EDF-3726984161B6}"/>
              </a:ext>
            </a:extLst>
          </p:cNvPr>
          <p:cNvSpPr txBox="1"/>
          <p:nvPr/>
        </p:nvSpPr>
        <p:spPr>
          <a:xfrm>
            <a:off x="6941259" y="2630221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Aggiungi uno studente</a:t>
            </a: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266F86F9-0C63-766F-3DFF-C30F5634FF3A}"/>
              </a:ext>
            </a:extLst>
          </p:cNvPr>
          <p:cNvSpPr/>
          <p:nvPr/>
        </p:nvSpPr>
        <p:spPr>
          <a:xfrm>
            <a:off x="7036517" y="3067994"/>
            <a:ext cx="3109646" cy="410547"/>
          </a:xfrm>
          <a:prstGeom prst="round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Rosso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9" name="Triangolo isoscele 48">
            <a:extLst>
              <a:ext uri="{FF2B5EF4-FFF2-40B4-BE49-F238E27FC236}">
                <a16:creationId xmlns:a16="http://schemas.microsoft.com/office/drawing/2014/main" id="{7AFD6474-F841-3840-0B12-4014283A4A52}"/>
              </a:ext>
            </a:extLst>
          </p:cNvPr>
          <p:cNvSpPr/>
          <p:nvPr/>
        </p:nvSpPr>
        <p:spPr>
          <a:xfrm rot="10800000">
            <a:off x="9838086" y="3197175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FFF8760-C7EE-67F0-B4B7-3A86C5468EA7}"/>
              </a:ext>
            </a:extLst>
          </p:cNvPr>
          <p:cNvSpPr txBox="1"/>
          <p:nvPr/>
        </p:nvSpPr>
        <p:spPr>
          <a:xfrm>
            <a:off x="6961114" y="3655196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Rimuovi uno studente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BCCE0214-1581-4398-EA8C-5206283871B2}"/>
              </a:ext>
            </a:extLst>
          </p:cNvPr>
          <p:cNvSpPr/>
          <p:nvPr/>
        </p:nvSpPr>
        <p:spPr>
          <a:xfrm>
            <a:off x="7056372" y="4092969"/>
            <a:ext cx="3109646" cy="410547"/>
          </a:xfrm>
          <a:prstGeom prst="round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Rosso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9" name="Triangolo isoscele 58">
            <a:extLst>
              <a:ext uri="{FF2B5EF4-FFF2-40B4-BE49-F238E27FC236}">
                <a16:creationId xmlns:a16="http://schemas.microsoft.com/office/drawing/2014/main" id="{4AF16601-82B1-78CE-17C0-30F425358134}"/>
              </a:ext>
            </a:extLst>
          </p:cNvPr>
          <p:cNvSpPr/>
          <p:nvPr/>
        </p:nvSpPr>
        <p:spPr>
          <a:xfrm rot="10800000">
            <a:off x="9857941" y="4222150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36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10652637" y="38100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Info partita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6522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7850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6DDBED0E-628D-3A1D-0350-D1EC5A3EFB31}"/>
              </a:ext>
            </a:extLst>
          </p:cNvPr>
          <p:cNvSpPr/>
          <p:nvPr/>
        </p:nvSpPr>
        <p:spPr>
          <a:xfrm>
            <a:off x="9337674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Madre natura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48A1261-D307-B312-7B36-0115D85002C0}"/>
              </a:ext>
            </a:extLst>
          </p:cNvPr>
          <p:cNvSpPr txBox="1"/>
          <p:nvPr/>
        </p:nvSpPr>
        <p:spPr>
          <a:xfrm>
            <a:off x="6616238" y="711913"/>
            <a:ext cx="5575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È il </a:t>
            </a:r>
            <a:r>
              <a:rPr lang="en-US" dirty="0" err="1"/>
              <a:t>tuo</a:t>
            </a:r>
            <a:r>
              <a:rPr lang="en-US" dirty="0"/>
              <a:t> </a:t>
            </a:r>
            <a:r>
              <a:rPr lang="en-US" dirty="0" err="1"/>
              <a:t>turno</a:t>
            </a:r>
            <a:endParaRPr lang="en-US" dirty="0"/>
          </a:p>
          <a:p>
            <a:r>
              <a:rPr lang="en-US" dirty="0"/>
              <a:t>Cosa </a:t>
            </a:r>
            <a:r>
              <a:rPr lang="en-US" dirty="0" err="1"/>
              <a:t>puoi</a:t>
            </a:r>
            <a:r>
              <a:rPr lang="en-US" dirty="0"/>
              <a:t> fare:</a:t>
            </a:r>
          </a:p>
          <a:p>
            <a:r>
              <a:rPr lang="en-US" dirty="0"/>
              <a:t>	</a:t>
            </a:r>
            <a:r>
              <a:rPr lang="en-US" dirty="0" err="1"/>
              <a:t>Muovi</a:t>
            </a:r>
            <a:r>
              <a:rPr lang="en-US" dirty="0"/>
              <a:t> </a:t>
            </a:r>
            <a:r>
              <a:rPr lang="en-US" dirty="0" err="1"/>
              <a:t>madre</a:t>
            </a:r>
            <a:r>
              <a:rPr lang="en-US" dirty="0"/>
              <a:t> natura</a:t>
            </a:r>
          </a:p>
          <a:p>
            <a:r>
              <a:rPr lang="en-US" dirty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90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10652637" y="38100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Info partita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6522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7850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6DDBED0E-628D-3A1D-0350-D1EC5A3EFB31}"/>
              </a:ext>
            </a:extLst>
          </p:cNvPr>
          <p:cNvSpPr/>
          <p:nvPr/>
        </p:nvSpPr>
        <p:spPr>
          <a:xfrm>
            <a:off x="9337674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Madre natura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48A1261-D307-B312-7B36-0115D85002C0}"/>
              </a:ext>
            </a:extLst>
          </p:cNvPr>
          <p:cNvSpPr txBox="1"/>
          <p:nvPr/>
        </p:nvSpPr>
        <p:spPr>
          <a:xfrm>
            <a:off x="6616238" y="711913"/>
            <a:ext cx="557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giocatore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giocando</a:t>
            </a:r>
            <a:r>
              <a:rPr lang="en-US" dirty="0"/>
              <a:t> il proprio </a:t>
            </a:r>
            <a:r>
              <a:rPr lang="en-US" dirty="0" err="1"/>
              <a:t>turno</a:t>
            </a:r>
            <a:endParaRPr lang="en-US" dirty="0"/>
          </a:p>
          <a:p>
            <a:r>
              <a:rPr lang="en-US" dirty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6280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9204DE3-E1C6-D076-038A-BEBEA99EB312}"/>
              </a:ext>
            </a:extLst>
          </p:cNvPr>
          <p:cNvSpPr/>
          <p:nvPr/>
        </p:nvSpPr>
        <p:spPr>
          <a:xfrm>
            <a:off x="6533515" y="4116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Connetti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D36122C-B4DD-45D5-8B84-DE6C8B7D9C4C}"/>
              </a:ext>
            </a:extLst>
          </p:cNvPr>
          <p:cNvSpPr/>
          <p:nvPr/>
        </p:nvSpPr>
        <p:spPr>
          <a:xfrm>
            <a:off x="7452826" y="44232"/>
            <a:ext cx="91806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Mia scuola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8417410" y="41166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Altre scuole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9443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10771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Carte personaggio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JavaFX TabPane">
            <a:extLst>
              <a:ext uri="{FF2B5EF4-FFF2-40B4-BE49-F238E27FC236}">
                <a16:creationId xmlns:a16="http://schemas.microsoft.com/office/drawing/2014/main" id="{0CFBE40E-389F-711B-5174-4016AA8D9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88" y="-2410520"/>
            <a:ext cx="3238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D113340-6746-F92B-5F83-A5E13C22C2A1}"/>
              </a:ext>
            </a:extLst>
          </p:cNvPr>
          <p:cNvSpPr txBox="1"/>
          <p:nvPr/>
        </p:nvSpPr>
        <p:spPr>
          <a:xfrm>
            <a:off x="7097742" y="230758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Username</a:t>
            </a:r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7DB50D95-7C94-F297-05AD-4B08E9C48D25}"/>
              </a:ext>
            </a:extLst>
          </p:cNvPr>
          <p:cNvSpPr/>
          <p:nvPr/>
        </p:nvSpPr>
        <p:spPr>
          <a:xfrm>
            <a:off x="7195712" y="2640046"/>
            <a:ext cx="3109646" cy="410547"/>
          </a:xfrm>
          <a:prstGeom prst="round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>
                <a:solidFill>
                  <a:schemeClr val="tx1"/>
                </a:solidFill>
              </a:rPr>
              <a:t>HamburgerMasenzaCetrioli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D42CACB-EF60-85F2-7FD8-60061EB0160A}"/>
              </a:ext>
            </a:extLst>
          </p:cNvPr>
          <p:cNvSpPr txBox="1"/>
          <p:nvPr/>
        </p:nvSpPr>
        <p:spPr>
          <a:xfrm>
            <a:off x="7097742" y="3598766"/>
            <a:ext cx="2051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Numero di giocatori</a:t>
            </a: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15A61AA1-2D6D-A876-4910-C6102BA9FC8A}"/>
              </a:ext>
            </a:extLst>
          </p:cNvPr>
          <p:cNvCxnSpPr>
            <a:cxnSpLocks/>
          </p:cNvCxnSpPr>
          <p:nvPr/>
        </p:nvCxnSpPr>
        <p:spPr>
          <a:xfrm>
            <a:off x="7195712" y="4254759"/>
            <a:ext cx="3109646" cy="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7BF0E121-9F65-8E1E-ECA9-60635097C562}"/>
              </a:ext>
            </a:extLst>
          </p:cNvPr>
          <p:cNvCxnSpPr/>
          <p:nvPr/>
        </p:nvCxnSpPr>
        <p:spPr>
          <a:xfrm>
            <a:off x="7195712" y="4130675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B870B528-AF33-8C57-951D-01ADF500D33E}"/>
              </a:ext>
            </a:extLst>
          </p:cNvPr>
          <p:cNvCxnSpPr/>
          <p:nvPr/>
        </p:nvCxnSpPr>
        <p:spPr>
          <a:xfrm>
            <a:off x="10305358" y="4130675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ABFEFD83-2F98-56F0-1A64-7BACA965C687}"/>
              </a:ext>
            </a:extLst>
          </p:cNvPr>
          <p:cNvCxnSpPr/>
          <p:nvPr/>
        </p:nvCxnSpPr>
        <p:spPr>
          <a:xfrm>
            <a:off x="8730793" y="4130675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35A73EB-897C-E547-B3EF-75B56EFA9C55}"/>
              </a:ext>
            </a:extLst>
          </p:cNvPr>
          <p:cNvSpPr txBox="1"/>
          <p:nvPr/>
        </p:nvSpPr>
        <p:spPr>
          <a:xfrm>
            <a:off x="7044869" y="4306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72F465A-21E9-BAA0-E9B6-BEEA055D6AF7}"/>
              </a:ext>
            </a:extLst>
          </p:cNvPr>
          <p:cNvSpPr txBox="1"/>
          <p:nvPr/>
        </p:nvSpPr>
        <p:spPr>
          <a:xfrm>
            <a:off x="8579950" y="4306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0886BB06-9356-56AA-E74C-66C5D12CBD2E}"/>
              </a:ext>
            </a:extLst>
          </p:cNvPr>
          <p:cNvSpPr txBox="1"/>
          <p:nvPr/>
        </p:nvSpPr>
        <p:spPr>
          <a:xfrm>
            <a:off x="10143939" y="4311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56" name="Triangolo isoscele 55">
            <a:extLst>
              <a:ext uri="{FF2B5EF4-FFF2-40B4-BE49-F238E27FC236}">
                <a16:creationId xmlns:a16="http://schemas.microsoft.com/office/drawing/2014/main" id="{2C108B92-8E2F-F541-15A5-2A15AFCD2E68}"/>
              </a:ext>
            </a:extLst>
          </p:cNvPr>
          <p:cNvSpPr/>
          <p:nvPr/>
        </p:nvSpPr>
        <p:spPr>
          <a:xfrm rot="10800000">
            <a:off x="8632341" y="4073871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3057C9C3-CB0C-12B8-DE00-D14FB2AC91A9}"/>
              </a:ext>
            </a:extLst>
          </p:cNvPr>
          <p:cNvSpPr/>
          <p:nvPr/>
        </p:nvSpPr>
        <p:spPr>
          <a:xfrm>
            <a:off x="7165104" y="4927019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Connetti</a:t>
            </a: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1B35A3F1-B848-4E25-13FF-AC9A43E0A138}"/>
              </a:ext>
            </a:extLst>
          </p:cNvPr>
          <p:cNvSpPr/>
          <p:nvPr/>
        </p:nvSpPr>
        <p:spPr>
          <a:xfrm>
            <a:off x="219342" y="1456094"/>
            <a:ext cx="5704926" cy="4285343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89A72E21-660A-F11D-EDF4-A7E96D9173B9}"/>
              </a:ext>
            </a:extLst>
          </p:cNvPr>
          <p:cNvSpPr txBox="1"/>
          <p:nvPr/>
        </p:nvSpPr>
        <p:spPr>
          <a:xfrm>
            <a:off x="1325905" y="1906191"/>
            <a:ext cx="319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 attesa di cominciare la partita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707655-62CB-05C7-274D-D993B563A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91287" y="3272039"/>
            <a:ext cx="893363" cy="8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9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9204DE3-E1C6-D076-038A-BEBEA99EB312}"/>
              </a:ext>
            </a:extLst>
          </p:cNvPr>
          <p:cNvSpPr/>
          <p:nvPr/>
        </p:nvSpPr>
        <p:spPr>
          <a:xfrm>
            <a:off x="6533515" y="4116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Connetti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D36122C-B4DD-45D5-8B84-DE6C8B7D9C4C}"/>
              </a:ext>
            </a:extLst>
          </p:cNvPr>
          <p:cNvSpPr/>
          <p:nvPr/>
        </p:nvSpPr>
        <p:spPr>
          <a:xfrm>
            <a:off x="7452826" y="44232"/>
            <a:ext cx="91806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Mia scuola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8417410" y="41166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Altre scuole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9443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10771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D4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Carte personaggio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JavaFX TabPane">
            <a:extLst>
              <a:ext uri="{FF2B5EF4-FFF2-40B4-BE49-F238E27FC236}">
                <a16:creationId xmlns:a16="http://schemas.microsoft.com/office/drawing/2014/main" id="{0CFBE40E-389F-711B-5174-4016AA8D9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88" y="-2410520"/>
            <a:ext cx="3238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D113340-6746-F92B-5F83-A5E13C22C2A1}"/>
              </a:ext>
            </a:extLst>
          </p:cNvPr>
          <p:cNvSpPr txBox="1"/>
          <p:nvPr/>
        </p:nvSpPr>
        <p:spPr>
          <a:xfrm>
            <a:off x="7097742" y="230758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Username</a:t>
            </a:r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7DB50D95-7C94-F297-05AD-4B08E9C48D25}"/>
              </a:ext>
            </a:extLst>
          </p:cNvPr>
          <p:cNvSpPr/>
          <p:nvPr/>
        </p:nvSpPr>
        <p:spPr>
          <a:xfrm>
            <a:off x="7195712" y="2640046"/>
            <a:ext cx="3109646" cy="410547"/>
          </a:xfrm>
          <a:prstGeom prst="round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>
                <a:solidFill>
                  <a:schemeClr val="tx1"/>
                </a:solidFill>
              </a:rPr>
              <a:t>HamburgerMasenzaCetrioli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D42CACB-EF60-85F2-7FD8-60061EB0160A}"/>
              </a:ext>
            </a:extLst>
          </p:cNvPr>
          <p:cNvSpPr txBox="1"/>
          <p:nvPr/>
        </p:nvSpPr>
        <p:spPr>
          <a:xfrm>
            <a:off x="7097742" y="3598766"/>
            <a:ext cx="2051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Numero di giocatori</a:t>
            </a: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15A61AA1-2D6D-A876-4910-C6102BA9FC8A}"/>
              </a:ext>
            </a:extLst>
          </p:cNvPr>
          <p:cNvCxnSpPr>
            <a:cxnSpLocks/>
          </p:cNvCxnSpPr>
          <p:nvPr/>
        </p:nvCxnSpPr>
        <p:spPr>
          <a:xfrm>
            <a:off x="7195712" y="4254759"/>
            <a:ext cx="3109646" cy="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7BF0E121-9F65-8E1E-ECA9-60635097C562}"/>
              </a:ext>
            </a:extLst>
          </p:cNvPr>
          <p:cNvCxnSpPr/>
          <p:nvPr/>
        </p:nvCxnSpPr>
        <p:spPr>
          <a:xfrm>
            <a:off x="7195712" y="4130675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B870B528-AF33-8C57-951D-01ADF500D33E}"/>
              </a:ext>
            </a:extLst>
          </p:cNvPr>
          <p:cNvCxnSpPr/>
          <p:nvPr/>
        </p:nvCxnSpPr>
        <p:spPr>
          <a:xfrm>
            <a:off x="10305358" y="4130675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ABFEFD83-2F98-56F0-1A64-7BACA965C687}"/>
              </a:ext>
            </a:extLst>
          </p:cNvPr>
          <p:cNvCxnSpPr/>
          <p:nvPr/>
        </p:nvCxnSpPr>
        <p:spPr>
          <a:xfrm>
            <a:off x="8730793" y="4130675"/>
            <a:ext cx="0" cy="241300"/>
          </a:xfrm>
          <a:prstGeom prst="line">
            <a:avLst/>
          </a:prstGeom>
          <a:ln w="381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35A73EB-897C-E547-B3EF-75B56EFA9C55}"/>
              </a:ext>
            </a:extLst>
          </p:cNvPr>
          <p:cNvSpPr txBox="1"/>
          <p:nvPr/>
        </p:nvSpPr>
        <p:spPr>
          <a:xfrm>
            <a:off x="7044869" y="4306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72F465A-21E9-BAA0-E9B6-BEEA055D6AF7}"/>
              </a:ext>
            </a:extLst>
          </p:cNvPr>
          <p:cNvSpPr txBox="1"/>
          <p:nvPr/>
        </p:nvSpPr>
        <p:spPr>
          <a:xfrm>
            <a:off x="8579950" y="4306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0886BB06-9356-56AA-E74C-66C5D12CBD2E}"/>
              </a:ext>
            </a:extLst>
          </p:cNvPr>
          <p:cNvSpPr txBox="1"/>
          <p:nvPr/>
        </p:nvSpPr>
        <p:spPr>
          <a:xfrm>
            <a:off x="10143939" y="4311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56" name="Triangolo isoscele 55">
            <a:extLst>
              <a:ext uri="{FF2B5EF4-FFF2-40B4-BE49-F238E27FC236}">
                <a16:creationId xmlns:a16="http://schemas.microsoft.com/office/drawing/2014/main" id="{2C108B92-8E2F-F541-15A5-2A15AFCD2E68}"/>
              </a:ext>
            </a:extLst>
          </p:cNvPr>
          <p:cNvSpPr/>
          <p:nvPr/>
        </p:nvSpPr>
        <p:spPr>
          <a:xfrm rot="10800000">
            <a:off x="8632341" y="4073871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3057C9C3-CB0C-12B8-DE00-D14FB2AC91A9}"/>
              </a:ext>
            </a:extLst>
          </p:cNvPr>
          <p:cNvSpPr/>
          <p:nvPr/>
        </p:nvSpPr>
        <p:spPr>
          <a:xfrm>
            <a:off x="7165104" y="4927019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Connetti</a:t>
            </a: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1B35A3F1-B848-4E25-13FF-AC9A43E0A138}"/>
              </a:ext>
            </a:extLst>
          </p:cNvPr>
          <p:cNvSpPr/>
          <p:nvPr/>
        </p:nvSpPr>
        <p:spPr>
          <a:xfrm>
            <a:off x="219342" y="1456094"/>
            <a:ext cx="5704926" cy="4285343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89A72E21-660A-F11D-EDF4-A7E96D9173B9}"/>
              </a:ext>
            </a:extLst>
          </p:cNvPr>
          <p:cNvSpPr txBox="1"/>
          <p:nvPr/>
        </p:nvSpPr>
        <p:spPr>
          <a:xfrm>
            <a:off x="1791528" y="1834097"/>
            <a:ext cx="239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 partita </a:t>
            </a:r>
            <a:r>
              <a:rPr lang="en-US" dirty="0"/>
              <a:t>è </a:t>
            </a:r>
            <a:r>
              <a:rPr lang="en-US" dirty="0" err="1"/>
              <a:t>cominciata</a:t>
            </a:r>
            <a:r>
              <a:rPr lang="en-US" dirty="0"/>
              <a:t>!</a:t>
            </a:r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99ADBAF-B4DE-5513-5203-64006BF55103}"/>
              </a:ext>
            </a:extLst>
          </p:cNvPr>
          <p:cNvSpPr txBox="1"/>
          <p:nvPr/>
        </p:nvSpPr>
        <p:spPr>
          <a:xfrm>
            <a:off x="676780" y="2566577"/>
            <a:ext cx="46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 </a:t>
            </a:r>
            <a:r>
              <a:rPr lang="en-US" dirty="0" err="1"/>
              <a:t>tuo</a:t>
            </a:r>
            <a:r>
              <a:rPr lang="en-US" dirty="0"/>
              <a:t> username è “</a:t>
            </a:r>
            <a:r>
              <a:rPr lang="en-US" dirty="0" err="1"/>
              <a:t>HamburgerMasenzaCetrioli</a:t>
            </a:r>
            <a:r>
              <a:rPr lang="en-US" dirty="0"/>
              <a:t>”</a:t>
            </a:r>
            <a:endParaRPr lang="it-IT" dirty="0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466847D5-94CC-755C-2C9E-F39892D2638D}"/>
              </a:ext>
            </a:extLst>
          </p:cNvPr>
          <p:cNvSpPr/>
          <p:nvPr/>
        </p:nvSpPr>
        <p:spPr>
          <a:xfrm>
            <a:off x="2446927" y="460568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Chiudi</a:t>
            </a:r>
          </a:p>
        </p:txBody>
      </p:sp>
    </p:spTree>
    <p:extLst>
      <p:ext uri="{BB962C8B-B14F-4D97-AF65-F5344CB8AC3E}">
        <p14:creationId xmlns:p14="http://schemas.microsoft.com/office/powerpoint/2010/main" val="1160461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9204DE3-E1C6-D076-038A-BEBEA99EB312}"/>
              </a:ext>
            </a:extLst>
          </p:cNvPr>
          <p:cNvSpPr/>
          <p:nvPr/>
        </p:nvSpPr>
        <p:spPr>
          <a:xfrm>
            <a:off x="6533515" y="4116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Connetti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D36122C-B4DD-45D5-8B84-DE6C8B7D9C4C}"/>
              </a:ext>
            </a:extLst>
          </p:cNvPr>
          <p:cNvSpPr/>
          <p:nvPr/>
        </p:nvSpPr>
        <p:spPr>
          <a:xfrm>
            <a:off x="7452826" y="44232"/>
            <a:ext cx="91806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Mia scuola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8417410" y="41166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Altre scuole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9443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10771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21" y="2259157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55A4E40-2A42-61B2-AC7B-E75B901435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01680" y="2517332"/>
            <a:ext cx="5828297" cy="2528186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0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9204DE3-E1C6-D076-038A-BEBEA99EB312}"/>
              </a:ext>
            </a:extLst>
          </p:cNvPr>
          <p:cNvSpPr/>
          <p:nvPr/>
        </p:nvSpPr>
        <p:spPr>
          <a:xfrm>
            <a:off x="6533515" y="4116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Connetti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D36122C-B4DD-45D5-8B84-DE6C8B7D9C4C}"/>
              </a:ext>
            </a:extLst>
          </p:cNvPr>
          <p:cNvSpPr/>
          <p:nvPr/>
        </p:nvSpPr>
        <p:spPr>
          <a:xfrm>
            <a:off x="7452826" y="44232"/>
            <a:ext cx="91806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Mia scuola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8417410" y="41166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Altre scuole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9443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10771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21" y="2259157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55A4E40-2A42-61B2-AC7B-E75B901435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5"/>
          <a:stretch/>
        </p:blipFill>
        <p:spPr>
          <a:xfrm rot="16200000">
            <a:off x="7914217" y="4193117"/>
            <a:ext cx="3068280" cy="2528186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ABAAB4-F34E-8C9E-AA40-76EF7C5EDBD4}"/>
              </a:ext>
            </a:extLst>
          </p:cNvPr>
          <p:cNvSpPr txBox="1"/>
          <p:nvPr/>
        </p:nvSpPr>
        <p:spPr>
          <a:xfrm>
            <a:off x="6533515" y="662940"/>
            <a:ext cx="370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Situazione</a:t>
            </a:r>
            <a:r>
              <a:rPr lang="en-US" dirty="0"/>
              <a:t> </a:t>
            </a:r>
            <a:r>
              <a:rPr lang="en-US" dirty="0" err="1"/>
              <a:t>attuale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Giocatore</a:t>
            </a:r>
            <a:r>
              <a:rPr lang="en-US" dirty="0"/>
              <a:t> 2 “</a:t>
            </a:r>
            <a:r>
              <a:rPr lang="en-US" dirty="0" err="1"/>
              <a:t>LeRiccheFries</a:t>
            </a:r>
            <a:r>
              <a:rPr lang="en-US" dirty="0"/>
              <a:t>”</a:t>
            </a:r>
          </a:p>
          <a:p>
            <a:r>
              <a:rPr lang="en-US" dirty="0"/>
              <a:t>		Prof Yellow</a:t>
            </a:r>
          </a:p>
          <a:p>
            <a:r>
              <a:rPr lang="en-US" dirty="0"/>
              <a:t>		Prof Red</a:t>
            </a:r>
          </a:p>
          <a:p>
            <a:r>
              <a:rPr lang="en-US" dirty="0"/>
              <a:t>	</a:t>
            </a:r>
            <a:r>
              <a:rPr lang="en-US" dirty="0" err="1"/>
              <a:t>Giocatore</a:t>
            </a:r>
            <a:r>
              <a:rPr lang="en-US" dirty="0"/>
              <a:t> 3 “</a:t>
            </a:r>
            <a:r>
              <a:rPr lang="en-US" dirty="0" err="1"/>
              <a:t>JoeBast</a:t>
            </a:r>
            <a:r>
              <a:rPr lang="en-US" dirty="0"/>
              <a:t>”</a:t>
            </a:r>
          </a:p>
          <a:p>
            <a:r>
              <a:rPr lang="en-US" dirty="0"/>
              <a:t>		Prof Pink</a:t>
            </a:r>
          </a:p>
          <a:p>
            <a:endParaRPr lang="en-US" dirty="0"/>
          </a:p>
          <a:p>
            <a:r>
              <a:rPr lang="en-US" dirty="0"/>
              <a:t>Vista </a:t>
            </a:r>
            <a:r>
              <a:rPr lang="en-US" dirty="0" err="1"/>
              <a:t>dettagliata</a:t>
            </a:r>
            <a:endParaRPr lang="en-US" dirty="0"/>
          </a:p>
          <a:p>
            <a:r>
              <a:rPr lang="en-US" dirty="0" err="1"/>
              <a:t>Giocatore</a:t>
            </a:r>
            <a:endParaRPr lang="en-US" dirty="0"/>
          </a:p>
          <a:p>
            <a:endParaRPr lang="it-IT" dirty="0"/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9523C544-559B-D44A-E44C-9F48E6870D15}"/>
              </a:ext>
            </a:extLst>
          </p:cNvPr>
          <p:cNvSpPr/>
          <p:nvPr/>
        </p:nvSpPr>
        <p:spPr>
          <a:xfrm>
            <a:off x="6623184" y="3206155"/>
            <a:ext cx="3109646" cy="410547"/>
          </a:xfrm>
          <a:prstGeom prst="round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LeRiccheFries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7" name="Triangolo isoscele 46">
            <a:extLst>
              <a:ext uri="{FF2B5EF4-FFF2-40B4-BE49-F238E27FC236}">
                <a16:creationId xmlns:a16="http://schemas.microsoft.com/office/drawing/2014/main" id="{28C35107-7B14-FDDD-45D8-921384132A73}"/>
              </a:ext>
            </a:extLst>
          </p:cNvPr>
          <p:cNvSpPr/>
          <p:nvPr/>
        </p:nvSpPr>
        <p:spPr>
          <a:xfrm rot="10800000">
            <a:off x="9424753" y="3335336"/>
            <a:ext cx="190327" cy="184685"/>
          </a:xfrm>
          <a:prstGeom prst="triangle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823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9204DE3-E1C6-D076-038A-BEBEA99EB312}"/>
              </a:ext>
            </a:extLst>
          </p:cNvPr>
          <p:cNvSpPr/>
          <p:nvPr/>
        </p:nvSpPr>
        <p:spPr>
          <a:xfrm>
            <a:off x="6533515" y="4116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Connetti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D36122C-B4DD-45D5-8B84-DE6C8B7D9C4C}"/>
              </a:ext>
            </a:extLst>
          </p:cNvPr>
          <p:cNvSpPr/>
          <p:nvPr/>
        </p:nvSpPr>
        <p:spPr>
          <a:xfrm>
            <a:off x="7452826" y="44232"/>
            <a:ext cx="91806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Mia scuola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8417410" y="41166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Altre scuole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9443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10771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A38A8F48-7664-7334-1A67-1EE514A7D7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76" y="4303084"/>
            <a:ext cx="936703" cy="1371600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A5625DDB-1F1E-3FF8-DB25-D896D20FDD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9" y="4335563"/>
            <a:ext cx="936703" cy="1371600"/>
          </a:xfrm>
          <a:prstGeom prst="rect">
            <a:avLst/>
          </a:prstGeom>
        </p:spPr>
      </p:pic>
      <p:pic>
        <p:nvPicPr>
          <p:cNvPr id="56" name="Immagine 55" descr="Immagine che contiene interni, giocattolo, bambola, decorato&#10;&#10;Descrizione generata automaticamente">
            <a:extLst>
              <a:ext uri="{FF2B5EF4-FFF2-40B4-BE49-F238E27FC236}">
                <a16:creationId xmlns:a16="http://schemas.microsoft.com/office/drawing/2014/main" id="{804B8AFD-D1C0-8ED6-A18C-3A371ED317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80" y="4394208"/>
            <a:ext cx="934129" cy="1371600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F517FC89-EB0D-889B-4CE5-0E23F7B73C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75" y="6158751"/>
            <a:ext cx="936703" cy="1371600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8552B503-D744-1204-CF9F-97DD4A15B0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13" y="1142241"/>
            <a:ext cx="936703" cy="1371600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687A5AE5-26CA-CAE3-9EA7-87F5F2841F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46" y="1098768"/>
            <a:ext cx="936703" cy="13716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E02DA15-34B9-E8D0-F5A1-0E00D58A86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547" y="1087024"/>
            <a:ext cx="934129" cy="1371600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E6C1AE30-6D21-CD54-C3D4-04E8556577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76" y="2687983"/>
            <a:ext cx="936703" cy="1371600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D8827864-5153-5EBB-4581-0D16162FD8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46" y="2687983"/>
            <a:ext cx="936703" cy="1371600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45396689-C3FB-C9E3-D21A-4CD1B6C9DC4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80" y="2768086"/>
            <a:ext cx="936703" cy="1371600"/>
          </a:xfrm>
          <a:prstGeom prst="rect">
            <a:avLst/>
          </a:prstGeom>
        </p:spPr>
      </p:pic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5BBCAC66-B6A6-B31D-3315-EDCF1C41615D}"/>
              </a:ext>
            </a:extLst>
          </p:cNvPr>
          <p:cNvSpPr txBox="1"/>
          <p:nvPr/>
        </p:nvSpPr>
        <p:spPr>
          <a:xfrm>
            <a:off x="9014362" y="1429148"/>
            <a:ext cx="121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*clickable*</a:t>
            </a:r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2C521306-3E46-39F8-4B94-CC0936AABD8E}"/>
              </a:ext>
            </a:extLst>
          </p:cNvPr>
          <p:cNvSpPr/>
          <p:nvPr/>
        </p:nvSpPr>
        <p:spPr>
          <a:xfrm>
            <a:off x="9160546" y="6278797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  <a:r>
              <a:rPr lang="it-IT" sz="1200" dirty="0" err="1">
                <a:solidFill>
                  <a:schemeClr val="tx1"/>
                </a:solidFill>
              </a:rPr>
              <a:t>ioca</a:t>
            </a:r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5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9204DE3-E1C6-D076-038A-BEBEA99EB312}"/>
              </a:ext>
            </a:extLst>
          </p:cNvPr>
          <p:cNvSpPr/>
          <p:nvPr/>
        </p:nvSpPr>
        <p:spPr>
          <a:xfrm>
            <a:off x="6533515" y="4116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Connetti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D36122C-B4DD-45D5-8B84-DE6C8B7D9C4C}"/>
              </a:ext>
            </a:extLst>
          </p:cNvPr>
          <p:cNvSpPr/>
          <p:nvPr/>
        </p:nvSpPr>
        <p:spPr>
          <a:xfrm>
            <a:off x="7452826" y="44232"/>
            <a:ext cx="91806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Mia scuola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8417410" y="41166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Altre scuole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9443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10771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A38A8F48-7664-7334-1A67-1EE514A7D7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76" y="4303084"/>
            <a:ext cx="936703" cy="1371600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A5625DDB-1F1E-3FF8-DB25-D896D20FDD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9" y="4335563"/>
            <a:ext cx="936703" cy="1371600"/>
          </a:xfrm>
          <a:prstGeom prst="rect">
            <a:avLst/>
          </a:prstGeom>
        </p:spPr>
      </p:pic>
      <p:pic>
        <p:nvPicPr>
          <p:cNvPr id="56" name="Immagine 55" descr="Immagine che contiene interni, giocattolo, bambola, decorato&#10;&#10;Descrizione generata automaticamente">
            <a:extLst>
              <a:ext uri="{FF2B5EF4-FFF2-40B4-BE49-F238E27FC236}">
                <a16:creationId xmlns:a16="http://schemas.microsoft.com/office/drawing/2014/main" id="{804B8AFD-D1C0-8ED6-A18C-3A371ED317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80" y="4394208"/>
            <a:ext cx="934129" cy="1371600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F517FC89-EB0D-889B-4CE5-0E23F7B73C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75" y="6158751"/>
            <a:ext cx="936703" cy="1371600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8552B503-D744-1204-CF9F-97DD4A15B0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13" y="1142241"/>
            <a:ext cx="936703" cy="1371600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687A5AE5-26CA-CAE3-9EA7-87F5F2841F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46" y="1098768"/>
            <a:ext cx="936703" cy="1371600"/>
          </a:xfrm>
          <a:prstGeom prst="rect">
            <a:avLst/>
          </a:prstGeom>
          <a:ln w="57150">
            <a:solidFill>
              <a:srgbClr val="5AB4D3"/>
            </a:solidFill>
          </a:ln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E02DA15-34B9-E8D0-F5A1-0E00D58A86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547" y="1087024"/>
            <a:ext cx="934129" cy="1371600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E6C1AE30-6D21-CD54-C3D4-04E8556577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76" y="2687983"/>
            <a:ext cx="936703" cy="1371600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D8827864-5153-5EBB-4581-0D16162FD8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46" y="2687983"/>
            <a:ext cx="936703" cy="1371600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45396689-C3FB-C9E3-D21A-4CD1B6C9DC4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80" y="2768086"/>
            <a:ext cx="936703" cy="1371600"/>
          </a:xfrm>
          <a:prstGeom prst="rect">
            <a:avLst/>
          </a:prstGeom>
        </p:spPr>
      </p:pic>
      <p:pic>
        <p:nvPicPr>
          <p:cNvPr id="4" name="Immagine 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CC2A820B-6065-4D7C-7E9A-F6100FDE47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9702700" y="1741849"/>
            <a:ext cx="375478" cy="3754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2A7BFB6-1CC4-D053-4D7B-96082B174ACF}"/>
              </a:ext>
            </a:extLst>
          </p:cNvPr>
          <p:cNvSpPr txBox="1"/>
          <p:nvPr/>
        </p:nvSpPr>
        <p:spPr>
          <a:xfrm>
            <a:off x="9300213" y="74777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  <a:endParaRPr lang="it-IT" dirty="0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E2995ABD-1DA1-777A-25D5-B5CE9E389B32}"/>
              </a:ext>
            </a:extLst>
          </p:cNvPr>
          <p:cNvSpPr/>
          <p:nvPr/>
        </p:nvSpPr>
        <p:spPr>
          <a:xfrm>
            <a:off x="9160546" y="6278797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  <a:r>
              <a:rPr lang="it-IT" sz="1200" dirty="0" err="1">
                <a:solidFill>
                  <a:schemeClr val="tx1"/>
                </a:solidFill>
              </a:rPr>
              <a:t>ioca</a:t>
            </a:r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78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9204DE3-E1C6-D076-038A-BEBEA99EB312}"/>
              </a:ext>
            </a:extLst>
          </p:cNvPr>
          <p:cNvSpPr/>
          <p:nvPr/>
        </p:nvSpPr>
        <p:spPr>
          <a:xfrm>
            <a:off x="6533515" y="4116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Connetti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D36122C-B4DD-45D5-8B84-DE6C8B7D9C4C}"/>
              </a:ext>
            </a:extLst>
          </p:cNvPr>
          <p:cNvSpPr/>
          <p:nvPr/>
        </p:nvSpPr>
        <p:spPr>
          <a:xfrm>
            <a:off x="7452826" y="44232"/>
            <a:ext cx="91806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Mia scuola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8417410" y="41166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Altre scuole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9443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10771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2C521306-3E46-39F8-4B94-CC0936AABD8E}"/>
              </a:ext>
            </a:extLst>
          </p:cNvPr>
          <p:cNvSpPr/>
          <p:nvPr/>
        </p:nvSpPr>
        <p:spPr>
          <a:xfrm>
            <a:off x="10682274" y="6171609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  <a:r>
              <a:rPr lang="it-IT" sz="1200" dirty="0" err="1">
                <a:solidFill>
                  <a:schemeClr val="tx1"/>
                </a:solidFill>
              </a:rPr>
              <a:t>ioca</a:t>
            </a:r>
            <a:endParaRPr lang="it-IT" sz="1200" dirty="0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8D29CC-561F-AF18-9CFF-13D68ED52D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557" y="5927087"/>
            <a:ext cx="904279" cy="13716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155A867-9CD8-FAC6-713E-47F09C29A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79" y="5927087"/>
            <a:ext cx="904279" cy="13716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80F445F-8A37-D0AB-99B1-EC98CB6CA6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42" y="5845589"/>
            <a:ext cx="904279" cy="13716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7272FC3-9865-FFBB-B520-929466A1A0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18" y="4394208"/>
            <a:ext cx="904279" cy="1371600"/>
          </a:xfrm>
          <a:prstGeom prst="rect">
            <a:avLst/>
          </a:prstGeom>
        </p:spPr>
      </p:pic>
      <p:pic>
        <p:nvPicPr>
          <p:cNvPr id="21" name="Immagine 20" descr="Immagine che contiene testo, decorato&#10;&#10;Descrizione generata automaticamente">
            <a:extLst>
              <a:ext uri="{FF2B5EF4-FFF2-40B4-BE49-F238E27FC236}">
                <a16:creationId xmlns:a16="http://schemas.microsoft.com/office/drawing/2014/main" id="{A2A69542-67FB-D6A9-7639-AEE90A52D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33" y="4292524"/>
            <a:ext cx="904279" cy="13716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54A3714-6FE9-692D-7865-E4471B80CF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67" y="2680463"/>
            <a:ext cx="904279" cy="13716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1C4AC63-8CD6-2607-14C7-67949A77B9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32" y="4285422"/>
            <a:ext cx="904279" cy="13716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5F3B03E-9E11-3A80-B90A-E8D18FE33E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827" y="2664697"/>
            <a:ext cx="904279" cy="137160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E05528B3-965C-60FC-6322-2FD3BF1481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2687983"/>
            <a:ext cx="904279" cy="137160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CD0ECCEA-2441-5FEE-8027-44414FA927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93" y="1069418"/>
            <a:ext cx="904279" cy="1371600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EF682DD2-5F69-9C08-4FD3-53B897B556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82" y="1081245"/>
            <a:ext cx="904279" cy="1371600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412AD98E-D36A-6F05-6DBF-9A58948B6E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3" y="1081245"/>
            <a:ext cx="904279" cy="1371600"/>
          </a:xfrm>
          <a:prstGeom prst="rect">
            <a:avLst/>
          </a:prstGeom>
        </p:spPr>
      </p:pic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AACF1C3-47AC-7265-50B3-1E72EE1B8CA6}"/>
              </a:ext>
            </a:extLst>
          </p:cNvPr>
          <p:cNvSpPr txBox="1"/>
          <p:nvPr/>
        </p:nvSpPr>
        <p:spPr>
          <a:xfrm>
            <a:off x="9045083" y="1877910"/>
            <a:ext cx="121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*clickable*</a:t>
            </a:r>
          </a:p>
        </p:txBody>
      </p:sp>
      <p:pic>
        <p:nvPicPr>
          <p:cNvPr id="53" name="Immagine 5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347B8D-1C18-13B3-E793-91EB13A540E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74" y="758139"/>
            <a:ext cx="558971" cy="640080"/>
          </a:xfrm>
          <a:prstGeom prst="rect">
            <a:avLst/>
          </a:prstGeom>
        </p:spPr>
      </p:pic>
      <p:pic>
        <p:nvPicPr>
          <p:cNvPr id="76" name="Immagine 7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9814C9-6ADF-3266-6EEA-B3FC1441D9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031" y="2441018"/>
            <a:ext cx="558971" cy="640080"/>
          </a:xfrm>
          <a:prstGeom prst="rect">
            <a:avLst/>
          </a:prstGeom>
        </p:spPr>
      </p:pic>
      <p:pic>
        <p:nvPicPr>
          <p:cNvPr id="80" name="Immagine 7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7B4990-3708-226E-1F8D-AF4B2562974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10" y="2428455"/>
            <a:ext cx="558971" cy="640080"/>
          </a:xfrm>
          <a:prstGeom prst="rect">
            <a:avLst/>
          </a:prstGeom>
        </p:spPr>
      </p:pic>
      <p:pic>
        <p:nvPicPr>
          <p:cNvPr id="81" name="Immagine 80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0222B0D3-90C4-D660-18DE-465A2BA7C1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9781461" y="2137853"/>
            <a:ext cx="375478" cy="3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6FCDD0-782C-927B-ECFF-3EFD96A089E5}"/>
              </a:ext>
            </a:extLst>
          </p:cNvPr>
          <p:cNvSpPr/>
          <p:nvPr/>
        </p:nvSpPr>
        <p:spPr>
          <a:xfrm>
            <a:off x="6425733" y="-114300"/>
            <a:ext cx="5871041" cy="685800"/>
          </a:xfrm>
          <a:prstGeom prst="rect">
            <a:avLst/>
          </a:prstGeom>
          <a:solidFill>
            <a:srgbClr val="DDDDDD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9204DE3-E1C6-D076-038A-BEBEA99EB312}"/>
              </a:ext>
            </a:extLst>
          </p:cNvPr>
          <p:cNvSpPr/>
          <p:nvPr/>
        </p:nvSpPr>
        <p:spPr>
          <a:xfrm>
            <a:off x="6533515" y="41166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5F5F5F"/>
                </a:solidFill>
              </a:rPr>
              <a:t>Connetti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D36122C-B4DD-45D5-8B84-DE6C8B7D9C4C}"/>
              </a:ext>
            </a:extLst>
          </p:cNvPr>
          <p:cNvSpPr/>
          <p:nvPr/>
        </p:nvSpPr>
        <p:spPr>
          <a:xfrm>
            <a:off x="7452826" y="44232"/>
            <a:ext cx="91806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Mia scuola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5FDF9CB3-8DE3-87E9-F2DB-74B8A561CBFC}"/>
              </a:ext>
            </a:extLst>
          </p:cNvPr>
          <p:cNvSpPr/>
          <p:nvPr/>
        </p:nvSpPr>
        <p:spPr>
          <a:xfrm>
            <a:off x="8417410" y="41166"/>
            <a:ext cx="97997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Altre scuole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1CF2AB5A-3EC6-55AF-8109-512217ACCC5F}"/>
              </a:ext>
            </a:extLst>
          </p:cNvPr>
          <p:cNvSpPr/>
          <p:nvPr/>
        </p:nvSpPr>
        <p:spPr>
          <a:xfrm>
            <a:off x="9443906" y="41166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assistente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BA305AFB-7C87-0EDA-1581-13DBD4DD452A}"/>
              </a:ext>
            </a:extLst>
          </p:cNvPr>
          <p:cNvSpPr/>
          <p:nvPr/>
        </p:nvSpPr>
        <p:spPr>
          <a:xfrm>
            <a:off x="10771064" y="41166"/>
            <a:ext cx="1438592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Carte personaggio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45FA05-D94A-06D9-8089-62F78E79DFCC}"/>
              </a:ext>
            </a:extLst>
          </p:cNvPr>
          <p:cNvSpPr/>
          <p:nvPr/>
        </p:nvSpPr>
        <p:spPr>
          <a:xfrm>
            <a:off x="6425734" y="571500"/>
            <a:ext cx="5871041" cy="6419850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487AAFE-8946-D9F7-CF9B-C769D88F09F5}"/>
              </a:ext>
            </a:extLst>
          </p:cNvPr>
          <p:cNvGrpSpPr/>
          <p:nvPr/>
        </p:nvGrpSpPr>
        <p:grpSpPr>
          <a:xfrm>
            <a:off x="295324" y="846446"/>
            <a:ext cx="5347790" cy="5165108"/>
            <a:chOff x="345108" y="132606"/>
            <a:chExt cx="6868587" cy="663395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A49AB84-E818-DE6E-B872-F13AFB06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16" y="434177"/>
              <a:ext cx="1323656" cy="118872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13F88FB-6A61-9AB6-2AF0-C05A023E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08" y="2833516"/>
              <a:ext cx="1323656" cy="118872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B7AF15F-C716-6CD6-9A94-102A0321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0" y="1472402"/>
              <a:ext cx="1320089" cy="118872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3AF93ABC-4788-7238-4AB7-DF4E1365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38" y="4259490"/>
              <a:ext cx="1323656" cy="118872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2EE1810-5C5C-16D8-C52B-13EA1143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33" y="5262208"/>
              <a:ext cx="1320089" cy="118872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1543187-B1C6-D2A7-DAFE-82E3948A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581" y="5577840"/>
              <a:ext cx="1323656" cy="11887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113096B4-61E4-3887-EDEE-E95D4BD8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967" y="5262517"/>
              <a:ext cx="1323656" cy="118872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60FCEA0-9C2E-AB64-8DEC-85EF16A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474" y="4259490"/>
              <a:ext cx="1320089" cy="118872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0491A43-C9BF-D1CC-1D61-FF50571C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039" y="2844165"/>
              <a:ext cx="1323656" cy="118872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53AB7F2A-98AA-BBE3-CDB5-21277706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54" y="1533008"/>
              <a:ext cx="1323656" cy="118872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2AA44CAC-3A8C-DC43-60F2-ACF15C65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34" y="461324"/>
              <a:ext cx="1320089" cy="1188720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CE3321E8-B2C8-04E3-B65C-02E5D856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25" y="132606"/>
              <a:ext cx="1323656" cy="1188720"/>
            </a:xfrm>
            <a:prstGeom prst="rect">
              <a:avLst/>
            </a:prstGeom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96303F21-9BF0-3F52-165E-DAC0E37C2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87" y="2304074"/>
            <a:ext cx="228600" cy="228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8ECE8C-B87B-F913-732E-0B13988C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5" y="5053375"/>
            <a:ext cx="228600" cy="228600"/>
          </a:xfrm>
          <a:prstGeom prst="rect">
            <a:avLst/>
          </a:prstGeom>
        </p:spPr>
      </p:pic>
      <p:pic>
        <p:nvPicPr>
          <p:cNvPr id="10" name="Immagine 9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E5ACFB0A-B790-7D71-1478-17704A0B1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62" y="1222242"/>
            <a:ext cx="224659" cy="228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F2378F9-B419-7A81-A709-AAE98113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2285241"/>
            <a:ext cx="2286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006F6D4-7873-3914-A6D6-2D864FD67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54" y="1298362"/>
            <a:ext cx="232611" cy="2286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4AE766E-467F-C1D5-CD8C-600AE19E4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2" y="1450842"/>
            <a:ext cx="232611" cy="22860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534EBD6C-F16D-50F7-4D53-5600BB86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73" y="4303084"/>
            <a:ext cx="228600" cy="228600"/>
          </a:xfrm>
          <a:prstGeom prst="rect">
            <a:avLst/>
          </a:prstGeom>
        </p:spPr>
      </p:pic>
      <p:pic>
        <p:nvPicPr>
          <p:cNvPr id="69" name="Immagine 68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FC221020-1889-FB21-BAAE-595AF176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6" y="4522344"/>
            <a:ext cx="224659" cy="2286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CD4D29BF-A3DE-66DE-98F6-C016F2F94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40" y="5542722"/>
            <a:ext cx="228600" cy="2286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C5FBBA7D-DC2E-E1BC-9781-89F1D6CCB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50" y="5142067"/>
            <a:ext cx="228600" cy="2286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685D4EC-EBA2-B4C9-FD56-A2A088BC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33" y="2870818"/>
            <a:ext cx="1101284" cy="1097280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9428C5-D1B2-6065-2AA6-32BED2749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8" y="2858416"/>
            <a:ext cx="1101284" cy="1097280"/>
          </a:xfrm>
          <a:prstGeom prst="rect">
            <a:avLst/>
          </a:prstGeom>
        </p:spPr>
      </p:pic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2C521306-3E46-39F8-4B94-CC0936AABD8E}"/>
              </a:ext>
            </a:extLst>
          </p:cNvPr>
          <p:cNvSpPr/>
          <p:nvPr/>
        </p:nvSpPr>
        <p:spPr>
          <a:xfrm>
            <a:off x="10682274" y="6171609"/>
            <a:ext cx="1268544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  <a:r>
              <a:rPr lang="it-IT" sz="1200" dirty="0" err="1">
                <a:solidFill>
                  <a:schemeClr val="tx1"/>
                </a:solidFill>
              </a:rPr>
              <a:t>ioca</a:t>
            </a:r>
            <a:endParaRPr lang="it-IT" sz="1200" dirty="0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8D29CC-561F-AF18-9CFF-13D68ED52D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557" y="5927087"/>
            <a:ext cx="904279" cy="13716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155A867-9CD8-FAC6-713E-47F09C29A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79" y="5927087"/>
            <a:ext cx="904279" cy="13716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80F445F-8A37-D0AB-99B1-EC98CB6CA6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42" y="5845589"/>
            <a:ext cx="904279" cy="13716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7272FC3-9865-FFBB-B520-929466A1A0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18" y="4394208"/>
            <a:ext cx="904279" cy="1371600"/>
          </a:xfrm>
          <a:prstGeom prst="rect">
            <a:avLst/>
          </a:prstGeom>
        </p:spPr>
      </p:pic>
      <p:pic>
        <p:nvPicPr>
          <p:cNvPr id="21" name="Immagine 20" descr="Immagine che contiene testo, decorato&#10;&#10;Descrizione generata automaticamente">
            <a:extLst>
              <a:ext uri="{FF2B5EF4-FFF2-40B4-BE49-F238E27FC236}">
                <a16:creationId xmlns:a16="http://schemas.microsoft.com/office/drawing/2014/main" id="{A2A69542-67FB-D6A9-7639-AEE90A52D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33" y="4292524"/>
            <a:ext cx="904279" cy="13716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54A3714-6FE9-692D-7865-E4471B80CF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67" y="2680463"/>
            <a:ext cx="904279" cy="13716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1C4AC63-8CD6-2607-14C7-67949A77B9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32" y="4285422"/>
            <a:ext cx="904279" cy="13716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5F3B03E-9E11-3A80-B90A-E8D18FE33E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827" y="2664697"/>
            <a:ext cx="904279" cy="137160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E05528B3-965C-60FC-6322-2FD3BF1481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2687983"/>
            <a:ext cx="904279" cy="137160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CD0ECCEA-2441-5FEE-8027-44414FA927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93" y="1069418"/>
            <a:ext cx="904279" cy="1371600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EF682DD2-5F69-9C08-4FD3-53B897B556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82" y="1081245"/>
            <a:ext cx="904279" cy="1371600"/>
          </a:xfrm>
          <a:prstGeom prst="rect">
            <a:avLst/>
          </a:prstGeom>
          <a:ln w="57150">
            <a:solidFill>
              <a:srgbClr val="5AB4D3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412AD98E-D36A-6F05-6DBF-9A58948B6E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3" y="1081245"/>
            <a:ext cx="904279" cy="1371600"/>
          </a:xfrm>
          <a:prstGeom prst="rect">
            <a:avLst/>
          </a:prstGeom>
        </p:spPr>
      </p:pic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AACF1C3-47AC-7265-50B3-1E72EE1B8CA6}"/>
              </a:ext>
            </a:extLst>
          </p:cNvPr>
          <p:cNvSpPr txBox="1"/>
          <p:nvPr/>
        </p:nvSpPr>
        <p:spPr>
          <a:xfrm>
            <a:off x="9045083" y="1877910"/>
            <a:ext cx="121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*clickable*</a:t>
            </a:r>
          </a:p>
        </p:txBody>
      </p:sp>
      <p:pic>
        <p:nvPicPr>
          <p:cNvPr id="53" name="Immagine 5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347B8D-1C18-13B3-E793-91EB13A540E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74" y="758139"/>
            <a:ext cx="558971" cy="640080"/>
          </a:xfrm>
          <a:prstGeom prst="rect">
            <a:avLst/>
          </a:prstGeom>
        </p:spPr>
      </p:pic>
      <p:pic>
        <p:nvPicPr>
          <p:cNvPr id="76" name="Immagine 7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9814C9-6ADF-3266-6EEA-B3FC1441D9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031" y="2441018"/>
            <a:ext cx="558971" cy="640080"/>
          </a:xfrm>
          <a:prstGeom prst="rect">
            <a:avLst/>
          </a:prstGeom>
        </p:spPr>
      </p:pic>
      <p:pic>
        <p:nvPicPr>
          <p:cNvPr id="80" name="Immagine 7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7B4990-3708-226E-1F8D-AF4B2562974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10" y="2428455"/>
            <a:ext cx="558971" cy="640080"/>
          </a:xfrm>
          <a:prstGeom prst="rect">
            <a:avLst/>
          </a:prstGeom>
        </p:spPr>
      </p:pic>
      <p:pic>
        <p:nvPicPr>
          <p:cNvPr id="81" name="Immagine 80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0222B0D3-90C4-D660-18DE-465A2BA7C1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9781461" y="2137853"/>
            <a:ext cx="375478" cy="375478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37138D81-4168-8F77-697C-245B215359F0}"/>
              </a:ext>
            </a:extLst>
          </p:cNvPr>
          <p:cNvSpPr/>
          <p:nvPr/>
        </p:nvSpPr>
        <p:spPr>
          <a:xfrm>
            <a:off x="219342" y="1456094"/>
            <a:ext cx="5704926" cy="4285343"/>
          </a:xfrm>
          <a:prstGeom prst="rect">
            <a:avLst/>
          </a:prstGeom>
          <a:solidFill>
            <a:srgbClr val="F4F4F4"/>
          </a:solidFill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B9D1B32-9C9A-4B0D-CFAC-A4E566F14932}"/>
              </a:ext>
            </a:extLst>
          </p:cNvPr>
          <p:cNvSpPr txBox="1"/>
          <p:nvPr/>
        </p:nvSpPr>
        <p:spPr>
          <a:xfrm>
            <a:off x="1791528" y="1834097"/>
            <a:ext cx="270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Carta </a:t>
            </a:r>
            <a:r>
              <a:rPr lang="en-US" dirty="0" err="1"/>
              <a:t>personaggio</a:t>
            </a:r>
            <a:r>
              <a:rPr lang="en-US" dirty="0"/>
              <a:t> “Nome”</a:t>
            </a: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5C410BC-5AB6-FFC0-6745-702E060EA8D4}"/>
              </a:ext>
            </a:extLst>
          </p:cNvPr>
          <p:cNvSpPr txBox="1"/>
          <p:nvPr/>
        </p:nvSpPr>
        <p:spPr>
          <a:xfrm>
            <a:off x="676780" y="2303762"/>
            <a:ext cx="4747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Costo</a:t>
            </a:r>
            <a:r>
              <a:rPr lang="en-US" dirty="0"/>
              <a:t>: xxx</a:t>
            </a:r>
          </a:p>
          <a:p>
            <a:r>
              <a:rPr lang="en-US" dirty="0" err="1"/>
              <a:t>Effetto</a:t>
            </a:r>
            <a:r>
              <a:rPr lang="en-US" dirty="0"/>
              <a:t>: xxx</a:t>
            </a:r>
          </a:p>
          <a:p>
            <a:endParaRPr lang="it-IT" dirty="0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9764D188-975B-4F3D-AD88-3315CA3FBE7E}"/>
              </a:ext>
            </a:extLst>
          </p:cNvPr>
          <p:cNvSpPr/>
          <p:nvPr/>
        </p:nvSpPr>
        <p:spPr>
          <a:xfrm>
            <a:off x="3444807" y="4936419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Chiudi</a:t>
            </a:r>
          </a:p>
        </p:txBody>
      </p:sp>
      <p:pic>
        <p:nvPicPr>
          <p:cNvPr id="57" name="Immagine 56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41143C8D-3798-248C-42A6-BED2EE212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31" y="4074484"/>
            <a:ext cx="224659" cy="228600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3BCF2B66-951B-1232-4D35-8D7B764B63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00" y="3493486"/>
            <a:ext cx="228600" cy="228600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08C0A49E-1915-B5EC-F9B3-7827F903D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54" y="3746710"/>
            <a:ext cx="232611" cy="228600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3797EB61-3755-F2F6-8137-AF35410EB2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89" y="3780483"/>
            <a:ext cx="232611" cy="228600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746BF220-B923-B98B-6A0A-035D54B22A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32" y="3469863"/>
            <a:ext cx="228600" cy="228600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8C7B2B99-994F-DDF2-FC01-708CB8016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54" y="4031466"/>
            <a:ext cx="228600" cy="2286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1795C4-2BAB-1A1E-39ED-DC0C347D3BFA}"/>
              </a:ext>
            </a:extLst>
          </p:cNvPr>
          <p:cNvSpPr txBox="1"/>
          <p:nvPr/>
        </p:nvSpPr>
        <p:spPr>
          <a:xfrm>
            <a:off x="522148" y="3105565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Studenti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carta</a:t>
            </a:r>
            <a:endParaRPr lang="it-IT" dirty="0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8868DFFC-1AF8-F680-B544-8712A1EC6277}"/>
              </a:ext>
            </a:extLst>
          </p:cNvPr>
          <p:cNvSpPr txBox="1"/>
          <p:nvPr/>
        </p:nvSpPr>
        <p:spPr>
          <a:xfrm>
            <a:off x="3752801" y="3105565"/>
            <a:ext cx="135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Tuo</a:t>
            </a:r>
            <a:r>
              <a:rPr lang="en-US" dirty="0"/>
              <a:t> </a:t>
            </a:r>
            <a:r>
              <a:rPr lang="en-US" dirty="0" err="1"/>
              <a:t>ingresso</a:t>
            </a:r>
            <a:endParaRPr lang="it-IT" dirty="0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D0AF5E1B-E984-E9E2-0766-B2D47C1F7E31}"/>
              </a:ext>
            </a:extLst>
          </p:cNvPr>
          <p:cNvSpPr/>
          <p:nvPr/>
        </p:nvSpPr>
        <p:spPr>
          <a:xfrm>
            <a:off x="2141459" y="4919581"/>
            <a:ext cx="859418" cy="621774"/>
          </a:xfrm>
          <a:prstGeom prst="roundRect">
            <a:avLst/>
          </a:prstGeom>
          <a:solidFill>
            <a:srgbClr val="EBEBEB"/>
          </a:solidFill>
          <a:ln w="28575">
            <a:solidFill>
              <a:srgbClr val="5AB4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Scambia</a:t>
            </a:r>
          </a:p>
        </p:txBody>
      </p:sp>
      <p:pic>
        <p:nvPicPr>
          <p:cNvPr id="65" name="Immagine 64" descr="Immagine che contiene volante, clipart&#10;&#10;Descrizione generata automaticamente">
            <a:extLst>
              <a:ext uri="{FF2B5EF4-FFF2-40B4-BE49-F238E27FC236}">
                <a16:creationId xmlns:a16="http://schemas.microsoft.com/office/drawing/2014/main" id="{60E1E275-E13C-4FF3-DE0B-70F922660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03" y="3830983"/>
            <a:ext cx="224659" cy="228600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1FD3FC9C-0AB1-019E-AA07-1DBA0D74DF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61" y="3536982"/>
            <a:ext cx="232611" cy="228600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EBF79509-DA68-8333-507E-40BD82A572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26" y="3526961"/>
            <a:ext cx="232611" cy="228600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1BA06144-C004-F94A-6C98-F846B43649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58" y="3510511"/>
            <a:ext cx="232611" cy="228600"/>
          </a:xfrm>
          <a:prstGeom prst="rect">
            <a:avLst/>
          </a:prstGeom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4E4F4C09-4954-E7A4-179F-B93A518900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50" y="3854770"/>
            <a:ext cx="232611" cy="228600"/>
          </a:xfrm>
          <a:prstGeom prst="rect">
            <a:avLst/>
          </a:prstGeom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D6323214-7EF1-A62B-340B-489A3D5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32" y="3845884"/>
            <a:ext cx="228600" cy="228600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C4103880-E690-E7B9-72FD-F72DFE443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57" y="3510106"/>
            <a:ext cx="228600" cy="2286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088E05C-0D68-E68C-3F6B-C404E6F36C93}"/>
              </a:ext>
            </a:extLst>
          </p:cNvPr>
          <p:cNvSpPr/>
          <p:nvPr/>
        </p:nvSpPr>
        <p:spPr>
          <a:xfrm>
            <a:off x="911986" y="3500216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25EBBEAD-1365-E727-112D-0F8F7831E9A7}"/>
              </a:ext>
            </a:extLst>
          </p:cNvPr>
          <p:cNvSpPr/>
          <p:nvPr/>
        </p:nvSpPr>
        <p:spPr>
          <a:xfrm>
            <a:off x="908548" y="3787922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1A29E0D8-C198-E059-5F3E-28B7F337F52A}"/>
              </a:ext>
            </a:extLst>
          </p:cNvPr>
          <p:cNvSpPr/>
          <p:nvPr/>
        </p:nvSpPr>
        <p:spPr>
          <a:xfrm>
            <a:off x="908803" y="4082957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5BA4F52B-305B-E472-2F18-29F74E64E21A}"/>
              </a:ext>
            </a:extLst>
          </p:cNvPr>
          <p:cNvSpPr/>
          <p:nvPr/>
        </p:nvSpPr>
        <p:spPr>
          <a:xfrm>
            <a:off x="1773783" y="3510106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C1598F81-4F74-B14A-E0CE-0C80FCC010F3}"/>
              </a:ext>
            </a:extLst>
          </p:cNvPr>
          <p:cNvSpPr/>
          <p:nvPr/>
        </p:nvSpPr>
        <p:spPr>
          <a:xfrm>
            <a:off x="1770345" y="3797812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AAA88CBF-81DC-D866-0FB5-F3A9D3A6B993}"/>
              </a:ext>
            </a:extLst>
          </p:cNvPr>
          <p:cNvSpPr/>
          <p:nvPr/>
        </p:nvSpPr>
        <p:spPr>
          <a:xfrm>
            <a:off x="1770600" y="4092847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A9C1FDB9-2C45-F4A2-B214-84AECF31ED65}"/>
              </a:ext>
            </a:extLst>
          </p:cNvPr>
          <p:cNvSpPr/>
          <p:nvPr/>
        </p:nvSpPr>
        <p:spPr>
          <a:xfrm>
            <a:off x="3672911" y="3566789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EE7E6322-2788-EAE2-F17E-BBC8650A3B4F}"/>
              </a:ext>
            </a:extLst>
          </p:cNvPr>
          <p:cNvSpPr/>
          <p:nvPr/>
        </p:nvSpPr>
        <p:spPr>
          <a:xfrm>
            <a:off x="3673166" y="3861824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02513734-3813-963B-7427-DA383A106D5B}"/>
              </a:ext>
            </a:extLst>
          </p:cNvPr>
          <p:cNvSpPr/>
          <p:nvPr/>
        </p:nvSpPr>
        <p:spPr>
          <a:xfrm>
            <a:off x="4217797" y="3566789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756DEBC8-761B-2ABF-CFC6-DCC8001A2D07}"/>
              </a:ext>
            </a:extLst>
          </p:cNvPr>
          <p:cNvSpPr/>
          <p:nvPr/>
        </p:nvSpPr>
        <p:spPr>
          <a:xfrm>
            <a:off x="4218052" y="3861824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75B3C024-FEB4-C705-1A40-3812D6FECEF6}"/>
              </a:ext>
            </a:extLst>
          </p:cNvPr>
          <p:cNvSpPr/>
          <p:nvPr/>
        </p:nvSpPr>
        <p:spPr>
          <a:xfrm>
            <a:off x="4822835" y="3541705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DCF47C39-39E8-D4A1-ABD5-5083114A9E9E}"/>
              </a:ext>
            </a:extLst>
          </p:cNvPr>
          <p:cNvSpPr/>
          <p:nvPr/>
        </p:nvSpPr>
        <p:spPr>
          <a:xfrm>
            <a:off x="4823090" y="3836740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8E09F39C-7B98-AFB5-139C-6BDA3A05C934}"/>
              </a:ext>
            </a:extLst>
          </p:cNvPr>
          <p:cNvSpPr/>
          <p:nvPr/>
        </p:nvSpPr>
        <p:spPr>
          <a:xfrm>
            <a:off x="5363582" y="3525282"/>
            <a:ext cx="198247" cy="198247"/>
          </a:xfrm>
          <a:prstGeom prst="rect">
            <a:avLst/>
          </a:prstGeom>
          <a:noFill/>
          <a:ln w="28575">
            <a:solidFill>
              <a:srgbClr val="C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4B2F54D9-7867-03C5-5C76-9F34461ECD6A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3650192" y="3479549"/>
            <a:ext cx="318733" cy="318733"/>
          </a:xfrm>
          <a:prstGeom prst="rect">
            <a:avLst/>
          </a:prstGeom>
        </p:spPr>
      </p:pic>
      <p:pic>
        <p:nvPicPr>
          <p:cNvPr id="103" name="Immagine 102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B8E2A9E-E1B2-C6C7-6275-53550CA937B3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4230186" y="3473038"/>
            <a:ext cx="318733" cy="318733"/>
          </a:xfrm>
          <a:prstGeom prst="rect">
            <a:avLst/>
          </a:prstGeom>
        </p:spPr>
      </p:pic>
      <p:pic>
        <p:nvPicPr>
          <p:cNvPr id="104" name="Immagine 10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1F49A55-5834-D2CE-9577-4020CF9215BA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4806882" y="3436026"/>
            <a:ext cx="318733" cy="318733"/>
          </a:xfrm>
          <a:prstGeom prst="rect">
            <a:avLst/>
          </a:prstGeom>
        </p:spPr>
      </p:pic>
      <p:pic>
        <p:nvPicPr>
          <p:cNvPr id="105" name="Immagine 10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FFEEC775-CBAA-42B8-76BA-4995DECE574F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853371" y="3369388"/>
            <a:ext cx="318733" cy="318733"/>
          </a:xfrm>
          <a:prstGeom prst="rect">
            <a:avLst/>
          </a:prstGeom>
        </p:spPr>
      </p:pic>
      <p:pic>
        <p:nvPicPr>
          <p:cNvPr id="106" name="Immagine 105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644215CF-7F1C-0860-C68E-73586974E717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1766860" y="3976454"/>
            <a:ext cx="318733" cy="318733"/>
          </a:xfrm>
          <a:prstGeom prst="rect">
            <a:avLst/>
          </a:prstGeom>
        </p:spPr>
      </p:pic>
      <p:pic>
        <p:nvPicPr>
          <p:cNvPr id="107" name="Immagine 106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ED062B2-4D72-D9C3-E9E0-2AF654C26950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907086" y="3979036"/>
            <a:ext cx="318733" cy="3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247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CACACA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CACAC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383</Words>
  <Application>Microsoft Office PowerPoint</Application>
  <PresentationFormat>Widescreen</PresentationFormat>
  <Paragraphs>179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Riboni</dc:creator>
  <cp:lastModifiedBy>Andrea Riboni</cp:lastModifiedBy>
  <cp:revision>1</cp:revision>
  <dcterms:created xsi:type="dcterms:W3CDTF">2022-05-09T15:38:44Z</dcterms:created>
  <dcterms:modified xsi:type="dcterms:W3CDTF">2022-05-09T16:56:07Z</dcterms:modified>
</cp:coreProperties>
</file>